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354906653_krasivye-kartinki-zima-5.jpe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Тематическое занятие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на тему : </a:t>
            </a:r>
            <a:r>
              <a:rPr lang="ru-RU" sz="5400" dirty="0" err="1" smtClean="0">
                <a:solidFill>
                  <a:srgbClr val="FF0000"/>
                </a:solidFill>
              </a:rPr>
              <a:t>Тестопластика</a:t>
            </a:r>
            <a:r>
              <a:rPr lang="ru-RU" sz="5400" dirty="0" smtClean="0">
                <a:solidFill>
                  <a:srgbClr val="FF0000"/>
                </a:solidFill>
              </a:rPr>
              <a:t>.  Снеговик.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57158" y="0"/>
            <a:ext cx="4926218" cy="4525963"/>
          </a:xfrm>
        </p:spPr>
      </p:pic>
      <p:pic>
        <p:nvPicPr>
          <p:cNvPr id="5" name="Рисунок 4" descr="снеговик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929058" y="2500306"/>
            <a:ext cx="4976826" cy="37326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negovik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00034" y="214290"/>
            <a:ext cx="4089308" cy="4525963"/>
          </a:xfrm>
        </p:spPr>
      </p:pic>
      <p:pic>
        <p:nvPicPr>
          <p:cNvPr id="5" name="Рисунок 4" descr="1312339937_snegovik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500694" y="1857364"/>
            <a:ext cx="3171825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.jpe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00034" y="428604"/>
            <a:ext cx="2290772" cy="3506284"/>
          </a:xfrm>
        </p:spPr>
      </p:pic>
      <p:pic>
        <p:nvPicPr>
          <p:cNvPr id="8" name="Рисунок 7" descr="Bankoboev.Ru_new_year_snegovik_s_trubkoi_novogodnyaya_elka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952707" y="2214530"/>
            <a:ext cx="6191293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5346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01213" y="301922"/>
            <a:ext cx="3111600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2564904"/>
            <a:ext cx="5532107" cy="41490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8492974_large_p14_raskraska_1544_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755576" y="1096908"/>
            <a:ext cx="3347327" cy="4525963"/>
          </a:xfr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9332" y="33631"/>
            <a:ext cx="4191930" cy="55892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54906653_krasivye-kartinki-zima-5.jpe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Формирование навыков работы с соленым тестом; знакомство с историей снеговика.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54906653_krasivye-kartinki-zima-5.jpe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Развивать эстетический и художественный вкус детей</a:t>
            </a:r>
          </a:p>
          <a:p>
            <a:r>
              <a:rPr lang="ru-RU" dirty="0" smtClean="0"/>
              <a:t>Развивать творческие способности</a:t>
            </a:r>
          </a:p>
          <a:p>
            <a:r>
              <a:rPr lang="ru-RU" dirty="0" smtClean="0"/>
              <a:t>Воспитывать у детей интерес к лепке</a:t>
            </a:r>
          </a:p>
          <a:p>
            <a:r>
              <a:rPr lang="ru-RU" dirty="0" smtClean="0"/>
              <a:t>Совершенствовать умение лепить исходную форму (шар)</a:t>
            </a:r>
          </a:p>
          <a:p>
            <a:r>
              <a:rPr lang="ru-RU" dirty="0" smtClean="0"/>
              <a:t>Лепить из частей, разделяя кусок на части, выдерживая соотношение и пропорции по величине (голова меньше туловища)</a:t>
            </a:r>
          </a:p>
          <a:p>
            <a:r>
              <a:rPr lang="ru-RU" dirty="0" smtClean="0"/>
              <a:t>Мелкие детали прикреплять, плотно соединяя их</a:t>
            </a:r>
          </a:p>
          <a:p>
            <a:r>
              <a:rPr lang="ru-RU" dirty="0" smtClean="0"/>
              <a:t>Воспитывать желание дарить радость другим.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неговик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1"/>
            <a:ext cx="9144000" cy="68579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Самая большая коллекция снеговиков.</a:t>
            </a:r>
            <a:endParaRPr lang="ru-RU" dirty="0"/>
          </a:p>
        </p:txBody>
      </p:sp>
      <p:pic>
        <p:nvPicPr>
          <p:cNvPr id="4" name="Содержимое 3" descr="36455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714348" y="1571612"/>
            <a:ext cx="7755298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-17451" y="0"/>
            <a:ext cx="9161451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fb0f365470f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85720" y="2143116"/>
            <a:ext cx="3772137" cy="4572032"/>
          </a:xfrm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43504" y="357166"/>
            <a:ext cx="3390919" cy="35819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94233612_large_sn3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-142908" y="0"/>
            <a:ext cx="5072098" cy="2805841"/>
          </a:xfrm>
        </p:spPr>
      </p:pic>
      <p:pic>
        <p:nvPicPr>
          <p:cNvPr id="7" name="Рисунок 6" descr="radostnii-snegovik_1600x120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619493" y="2714620"/>
            <a:ext cx="5524507" cy="41433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3099467_4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357290" y="571480"/>
            <a:ext cx="5790500" cy="521497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84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Тематическое занятие </vt:lpstr>
      <vt:lpstr>Цель</vt:lpstr>
      <vt:lpstr>Задачи</vt:lpstr>
      <vt:lpstr>Слайд 4</vt:lpstr>
      <vt:lpstr>Самая большая коллекция снеговиков.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</cp:revision>
  <dcterms:modified xsi:type="dcterms:W3CDTF">2014-02-10T11:53:22Z</dcterms:modified>
</cp:coreProperties>
</file>