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7" r:id="rId2"/>
    <p:sldId id="256" r:id="rId3"/>
    <p:sldId id="276" r:id="rId4"/>
    <p:sldId id="287" r:id="rId5"/>
    <p:sldId id="261" r:id="rId6"/>
    <p:sldId id="257" r:id="rId7"/>
    <p:sldId id="288" r:id="rId8"/>
    <p:sldId id="258" r:id="rId9"/>
    <p:sldId id="300" r:id="rId10"/>
    <p:sldId id="302" r:id="rId11"/>
    <p:sldId id="264" r:id="rId12"/>
    <p:sldId id="301" r:id="rId13"/>
    <p:sldId id="268" r:id="rId14"/>
    <p:sldId id="262" r:id="rId15"/>
    <p:sldId id="273" r:id="rId16"/>
    <p:sldId id="292" r:id="rId17"/>
    <p:sldId id="293" r:id="rId18"/>
    <p:sldId id="294" r:id="rId19"/>
    <p:sldId id="272" r:id="rId20"/>
    <p:sldId id="274" r:id="rId21"/>
    <p:sldId id="275" r:id="rId22"/>
    <p:sldId id="270" r:id="rId23"/>
    <p:sldId id="259" r:id="rId24"/>
    <p:sldId id="260" r:id="rId25"/>
    <p:sldId id="263" r:id="rId26"/>
    <p:sldId id="296" r:id="rId27"/>
    <p:sldId id="303" r:id="rId28"/>
    <p:sldId id="305" r:id="rId29"/>
    <p:sldId id="290" r:id="rId30"/>
    <p:sldId id="291" r:id="rId31"/>
    <p:sldId id="298" r:id="rId32"/>
    <p:sldId id="295" r:id="rId33"/>
    <p:sldId id="304" r:id="rId34"/>
    <p:sldId id="286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B79C75"/>
    <a:srgbClr val="66574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F082E-2F67-418C-A662-E9F86413C8F0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692019-FA71-4A3D-BA82-A2D8871A21B5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0" i="0" u="none" strike="noStrike" baseline="0" dirty="0" smtClean="0">
              <a:solidFill>
                <a:schemeClr val="tx1"/>
              </a:solidFill>
              <a:latin typeface="Constantia" pitchFamily="18" charset="0"/>
            </a:rPr>
            <a:t>коммуникативная  компетенция</a:t>
          </a:r>
          <a:endParaRPr lang="ru-RU" sz="2400" b="0" dirty="0">
            <a:solidFill>
              <a:schemeClr val="tx1"/>
            </a:solidFill>
            <a:latin typeface="Constantia" pitchFamily="18" charset="0"/>
          </a:endParaRPr>
        </a:p>
      </dgm:t>
    </dgm:pt>
    <dgm:pt modelId="{C1520DC7-CD02-417B-AC28-CF1868D51ADB}" type="parTrans" cxnId="{B9831CD3-B819-4F07-8E49-58F810028A69}">
      <dgm:prSet/>
      <dgm:spPr/>
      <dgm:t>
        <a:bodyPr/>
        <a:lstStyle/>
        <a:p>
          <a:endParaRPr lang="ru-RU"/>
        </a:p>
      </dgm:t>
    </dgm:pt>
    <dgm:pt modelId="{B53BA9A2-FFD9-481E-9357-0C087E25AEE0}" type="sibTrans" cxnId="{B9831CD3-B819-4F07-8E49-58F810028A69}">
      <dgm:prSet/>
      <dgm:spPr/>
      <dgm:t>
        <a:bodyPr/>
        <a:lstStyle/>
        <a:p>
          <a:endParaRPr lang="ru-RU"/>
        </a:p>
      </dgm:t>
    </dgm:pt>
    <dgm:pt modelId="{F014FEF1-4ACE-4D6B-BBEA-AE35168817E4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i="0" u="none" strike="noStrike" baseline="0" dirty="0" smtClean="0">
              <a:solidFill>
                <a:schemeClr val="tx1"/>
              </a:solidFill>
              <a:latin typeface="Constantia" pitchFamily="18" charset="0"/>
            </a:rPr>
            <a:t>Умения и навыки       общения, умение вести     беседу, диалог</a:t>
          </a:r>
          <a:endParaRPr lang="ru-RU" b="0" dirty="0">
            <a:solidFill>
              <a:schemeClr val="tx1"/>
            </a:solidFill>
            <a:latin typeface="Constantia" pitchFamily="18" charset="0"/>
          </a:endParaRPr>
        </a:p>
      </dgm:t>
    </dgm:pt>
    <dgm:pt modelId="{26AE2CA1-17F0-40FD-A9A5-AEEFEA82DA9A}" type="parTrans" cxnId="{0BBD4140-CD73-4174-8920-979545924C3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5B0683B-D075-4AD2-8F6F-2D9DEAB8DFEB}" type="sibTrans" cxnId="{0BBD4140-CD73-4174-8920-979545924C32}">
      <dgm:prSet/>
      <dgm:spPr/>
      <dgm:t>
        <a:bodyPr/>
        <a:lstStyle/>
        <a:p>
          <a:endParaRPr lang="ru-RU"/>
        </a:p>
      </dgm:t>
    </dgm:pt>
    <dgm:pt modelId="{C0343F7E-63DD-4E3B-BF12-D060634D5831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i="0" u="none" strike="noStrike" baseline="0" dirty="0" smtClean="0">
              <a:solidFill>
                <a:schemeClr val="tx1"/>
              </a:solidFill>
              <a:latin typeface="Constantia" pitchFamily="18" charset="0"/>
            </a:rPr>
            <a:t>Совместное взаимодействие, сотрудничество, партнерская деятельность</a:t>
          </a:r>
          <a:endParaRPr lang="ru-RU" b="0" dirty="0">
            <a:solidFill>
              <a:schemeClr val="tx1"/>
            </a:solidFill>
            <a:latin typeface="Constantia" pitchFamily="18" charset="0"/>
          </a:endParaRPr>
        </a:p>
      </dgm:t>
    </dgm:pt>
    <dgm:pt modelId="{218CD97C-A3C6-4E76-9A33-28EE78A15977}" type="parTrans" cxnId="{43EEC61F-D609-4B39-9112-4E20B32E614F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206A0C7-5FC5-46D0-975F-FD8830731856}" type="sibTrans" cxnId="{43EEC61F-D609-4B39-9112-4E20B32E614F}">
      <dgm:prSet/>
      <dgm:spPr/>
      <dgm:t>
        <a:bodyPr/>
        <a:lstStyle/>
        <a:p>
          <a:endParaRPr lang="ru-RU"/>
        </a:p>
      </dgm:t>
    </dgm:pt>
    <dgm:pt modelId="{CC6B81C0-5947-4630-BA9B-8F6227958DED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i="0" u="none" strike="noStrike" baseline="0" dirty="0" smtClean="0">
              <a:solidFill>
                <a:schemeClr val="tx1"/>
              </a:solidFill>
              <a:latin typeface="Constantia" pitchFamily="18" charset="0"/>
            </a:rPr>
            <a:t>Навыки владения сбора информацией для решения коммуникативных задач   </a:t>
          </a:r>
          <a:endParaRPr lang="ru-RU" b="0" dirty="0">
            <a:solidFill>
              <a:schemeClr val="tx1"/>
            </a:solidFill>
            <a:latin typeface="Constantia" pitchFamily="18" charset="0"/>
          </a:endParaRPr>
        </a:p>
      </dgm:t>
    </dgm:pt>
    <dgm:pt modelId="{7783A2CE-94DF-42F4-AC0C-BBE270486837}" type="parTrans" cxnId="{28ADAA86-BF8E-4101-9ADF-117CFC4BD7A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227E3F1-BF48-4584-B5C6-DB37B9890075}" type="sibTrans" cxnId="{28ADAA86-BF8E-4101-9ADF-117CFC4BD7AF}">
      <dgm:prSet/>
      <dgm:spPr/>
      <dgm:t>
        <a:bodyPr/>
        <a:lstStyle/>
        <a:p>
          <a:endParaRPr lang="ru-RU"/>
        </a:p>
      </dgm:t>
    </dgm:pt>
    <dgm:pt modelId="{0FB98573-ABD1-48F2-8068-27F758660893}" type="pres">
      <dgm:prSet presAssocID="{928F082E-2F67-418C-A662-E9F86413C8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40F623-5517-4047-BE7A-52B58EC972C0}" type="pres">
      <dgm:prSet presAssocID="{9D692019-FA71-4A3D-BA82-A2D8871A21B5}" presName="hierRoot1" presStyleCnt="0">
        <dgm:presLayoutVars>
          <dgm:hierBranch val="init"/>
        </dgm:presLayoutVars>
      </dgm:prSet>
      <dgm:spPr/>
    </dgm:pt>
    <dgm:pt modelId="{2660568D-CD27-44A2-BEED-D4D0D61E63F4}" type="pres">
      <dgm:prSet presAssocID="{9D692019-FA71-4A3D-BA82-A2D8871A21B5}" presName="rootComposite1" presStyleCnt="0"/>
      <dgm:spPr/>
    </dgm:pt>
    <dgm:pt modelId="{BA73FA77-0944-4EB2-BD92-2412674FE786}" type="pres">
      <dgm:prSet presAssocID="{9D692019-FA71-4A3D-BA82-A2D8871A21B5}" presName="rootText1" presStyleLbl="node0" presStyleIdx="0" presStyleCnt="1" custScaleX="230219" custScaleY="75111" custLinFactNeighborX="190" custLinFactNeighborY="-29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BDE086-4B88-4F88-904C-904993FDA92D}" type="pres">
      <dgm:prSet presAssocID="{9D692019-FA71-4A3D-BA82-A2D8871A21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58B7E1-0EA4-4C35-949C-D9A4267116D1}" type="pres">
      <dgm:prSet presAssocID="{9D692019-FA71-4A3D-BA82-A2D8871A21B5}" presName="hierChild2" presStyleCnt="0"/>
      <dgm:spPr/>
    </dgm:pt>
    <dgm:pt modelId="{D2FC0A90-8071-41EF-BC45-1C4166B6C1A7}" type="pres">
      <dgm:prSet presAssocID="{26AE2CA1-17F0-40FD-A9A5-AEEFEA82DA9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66F6D2E-8FC7-4924-BDE4-4729E62A2B68}" type="pres">
      <dgm:prSet presAssocID="{F014FEF1-4ACE-4D6B-BBEA-AE35168817E4}" presName="hierRoot2" presStyleCnt="0">
        <dgm:presLayoutVars>
          <dgm:hierBranch val="init"/>
        </dgm:presLayoutVars>
      </dgm:prSet>
      <dgm:spPr/>
    </dgm:pt>
    <dgm:pt modelId="{7189B054-1EEA-4381-8852-2B3776440AFF}" type="pres">
      <dgm:prSet presAssocID="{F014FEF1-4ACE-4D6B-BBEA-AE35168817E4}" presName="rootComposite" presStyleCnt="0"/>
      <dgm:spPr/>
    </dgm:pt>
    <dgm:pt modelId="{8A62C66F-93FB-4189-AD7C-A2CAEA397F0C}" type="pres">
      <dgm:prSet presAssocID="{F014FEF1-4ACE-4D6B-BBEA-AE35168817E4}" presName="rootText" presStyleLbl="node2" presStyleIdx="0" presStyleCnt="3" custLinFactNeighborX="1919" custLinFactNeighborY="-9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7B980B-0D96-41C9-A9BE-A4A9AC737E29}" type="pres">
      <dgm:prSet presAssocID="{F014FEF1-4ACE-4D6B-BBEA-AE35168817E4}" presName="rootConnector" presStyleLbl="node2" presStyleIdx="0" presStyleCnt="3"/>
      <dgm:spPr/>
      <dgm:t>
        <a:bodyPr/>
        <a:lstStyle/>
        <a:p>
          <a:endParaRPr lang="ru-RU"/>
        </a:p>
      </dgm:t>
    </dgm:pt>
    <dgm:pt modelId="{E4D1DF6A-B498-4EE3-9D0B-E1DC3CE4E42D}" type="pres">
      <dgm:prSet presAssocID="{F014FEF1-4ACE-4D6B-BBEA-AE35168817E4}" presName="hierChild4" presStyleCnt="0"/>
      <dgm:spPr/>
    </dgm:pt>
    <dgm:pt modelId="{86770070-3CD6-49C8-BA70-89F26FEFAD16}" type="pres">
      <dgm:prSet presAssocID="{F014FEF1-4ACE-4D6B-BBEA-AE35168817E4}" presName="hierChild5" presStyleCnt="0"/>
      <dgm:spPr/>
    </dgm:pt>
    <dgm:pt modelId="{E0BFFFC6-57C1-44C2-BA36-B7D55D4A6992}" type="pres">
      <dgm:prSet presAssocID="{218CD97C-A3C6-4E76-9A33-28EE78A1597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ED96524-B76C-43B8-A5E7-F88F2885147F}" type="pres">
      <dgm:prSet presAssocID="{C0343F7E-63DD-4E3B-BF12-D060634D5831}" presName="hierRoot2" presStyleCnt="0">
        <dgm:presLayoutVars>
          <dgm:hierBranch val="init"/>
        </dgm:presLayoutVars>
      </dgm:prSet>
      <dgm:spPr/>
    </dgm:pt>
    <dgm:pt modelId="{BEA65F32-C423-4B70-ACF1-BBCCD8DE2E7E}" type="pres">
      <dgm:prSet presAssocID="{C0343F7E-63DD-4E3B-BF12-D060634D5831}" presName="rootComposite" presStyleCnt="0"/>
      <dgm:spPr/>
    </dgm:pt>
    <dgm:pt modelId="{F3D466C9-02AF-4DC9-A556-513A4CCF8FEB}" type="pres">
      <dgm:prSet presAssocID="{C0343F7E-63DD-4E3B-BF12-D060634D5831}" presName="rootText" presStyleLbl="node2" presStyleIdx="1" presStyleCnt="3" custLinFactNeighborX="190" custLinFactNeighborY="-9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B2143F-CE70-45C1-AB32-694A3D455F26}" type="pres">
      <dgm:prSet presAssocID="{C0343F7E-63DD-4E3B-BF12-D060634D5831}" presName="rootConnector" presStyleLbl="node2" presStyleIdx="1" presStyleCnt="3"/>
      <dgm:spPr/>
      <dgm:t>
        <a:bodyPr/>
        <a:lstStyle/>
        <a:p>
          <a:endParaRPr lang="ru-RU"/>
        </a:p>
      </dgm:t>
    </dgm:pt>
    <dgm:pt modelId="{10D76FC9-D4FB-441C-8D24-7297FDFCF1D0}" type="pres">
      <dgm:prSet presAssocID="{C0343F7E-63DD-4E3B-BF12-D060634D5831}" presName="hierChild4" presStyleCnt="0"/>
      <dgm:spPr/>
    </dgm:pt>
    <dgm:pt modelId="{2527F7CF-74E7-4AC7-93BD-1F329F161002}" type="pres">
      <dgm:prSet presAssocID="{C0343F7E-63DD-4E3B-BF12-D060634D5831}" presName="hierChild5" presStyleCnt="0"/>
      <dgm:spPr/>
    </dgm:pt>
    <dgm:pt modelId="{FC474A8A-0BCC-4D6A-AFD1-1DD844414CCB}" type="pres">
      <dgm:prSet presAssocID="{7783A2CE-94DF-42F4-AC0C-BBE2704868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8046413-934A-4150-905D-1B8A47DE30E0}" type="pres">
      <dgm:prSet presAssocID="{CC6B81C0-5947-4630-BA9B-8F6227958DED}" presName="hierRoot2" presStyleCnt="0">
        <dgm:presLayoutVars>
          <dgm:hierBranch val="init"/>
        </dgm:presLayoutVars>
      </dgm:prSet>
      <dgm:spPr/>
    </dgm:pt>
    <dgm:pt modelId="{EE494771-54A2-4444-8F62-95942FB2324F}" type="pres">
      <dgm:prSet presAssocID="{CC6B81C0-5947-4630-BA9B-8F6227958DED}" presName="rootComposite" presStyleCnt="0"/>
      <dgm:spPr/>
    </dgm:pt>
    <dgm:pt modelId="{C28F8982-9EF8-4B4B-9005-2598C27E087F}" type="pres">
      <dgm:prSet presAssocID="{CC6B81C0-5947-4630-BA9B-8F6227958DED}" presName="rootText" presStyleLbl="node2" presStyleIdx="2" presStyleCnt="3" custLinFactNeighborX="23" custLinFactNeighborY="-9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EA9EFE-6C6A-4560-8E4D-B6B47F614569}" type="pres">
      <dgm:prSet presAssocID="{CC6B81C0-5947-4630-BA9B-8F6227958DED}" presName="rootConnector" presStyleLbl="node2" presStyleIdx="2" presStyleCnt="3"/>
      <dgm:spPr/>
      <dgm:t>
        <a:bodyPr/>
        <a:lstStyle/>
        <a:p>
          <a:endParaRPr lang="ru-RU"/>
        </a:p>
      </dgm:t>
    </dgm:pt>
    <dgm:pt modelId="{C928F5E4-BAA9-4216-87F1-0C7CAFDF0D12}" type="pres">
      <dgm:prSet presAssocID="{CC6B81C0-5947-4630-BA9B-8F6227958DED}" presName="hierChild4" presStyleCnt="0"/>
      <dgm:spPr/>
    </dgm:pt>
    <dgm:pt modelId="{77D65924-633A-4630-A958-8AC287074F78}" type="pres">
      <dgm:prSet presAssocID="{CC6B81C0-5947-4630-BA9B-8F6227958DED}" presName="hierChild5" presStyleCnt="0"/>
      <dgm:spPr/>
    </dgm:pt>
    <dgm:pt modelId="{4B0219EE-6505-4BBE-9F68-4B7EB0DA5EF5}" type="pres">
      <dgm:prSet presAssocID="{9D692019-FA71-4A3D-BA82-A2D8871A21B5}" presName="hierChild3" presStyleCnt="0"/>
      <dgm:spPr/>
    </dgm:pt>
  </dgm:ptLst>
  <dgm:cxnLst>
    <dgm:cxn modelId="{C95F0466-19D2-4E28-A803-975E681DE390}" type="presOf" srcId="{C0343F7E-63DD-4E3B-BF12-D060634D5831}" destId="{F3D466C9-02AF-4DC9-A556-513A4CCF8FEB}" srcOrd="0" destOrd="0" presId="urn:microsoft.com/office/officeart/2005/8/layout/orgChart1"/>
    <dgm:cxn modelId="{43EEC61F-D609-4B39-9112-4E20B32E614F}" srcId="{9D692019-FA71-4A3D-BA82-A2D8871A21B5}" destId="{C0343F7E-63DD-4E3B-BF12-D060634D5831}" srcOrd="1" destOrd="0" parTransId="{218CD97C-A3C6-4E76-9A33-28EE78A15977}" sibTransId="{E206A0C7-5FC5-46D0-975F-FD8830731856}"/>
    <dgm:cxn modelId="{3E91FEFF-09D4-4139-9F45-8064407EF9A3}" type="presOf" srcId="{F014FEF1-4ACE-4D6B-BBEA-AE35168817E4}" destId="{8A62C66F-93FB-4189-AD7C-A2CAEA397F0C}" srcOrd="0" destOrd="0" presId="urn:microsoft.com/office/officeart/2005/8/layout/orgChart1"/>
    <dgm:cxn modelId="{7E82A613-9A74-4591-9F5D-9E4733C44A17}" type="presOf" srcId="{218CD97C-A3C6-4E76-9A33-28EE78A15977}" destId="{E0BFFFC6-57C1-44C2-BA36-B7D55D4A6992}" srcOrd="0" destOrd="0" presId="urn:microsoft.com/office/officeart/2005/8/layout/orgChart1"/>
    <dgm:cxn modelId="{0BBD4140-CD73-4174-8920-979545924C32}" srcId="{9D692019-FA71-4A3D-BA82-A2D8871A21B5}" destId="{F014FEF1-4ACE-4D6B-BBEA-AE35168817E4}" srcOrd="0" destOrd="0" parTransId="{26AE2CA1-17F0-40FD-A9A5-AEEFEA82DA9A}" sibTransId="{95B0683B-D075-4AD2-8F6F-2D9DEAB8DFEB}"/>
    <dgm:cxn modelId="{AF06BD2C-A6D1-43D4-88DB-B74A98416E0B}" type="presOf" srcId="{9D692019-FA71-4A3D-BA82-A2D8871A21B5}" destId="{BA73FA77-0944-4EB2-BD92-2412674FE786}" srcOrd="0" destOrd="0" presId="urn:microsoft.com/office/officeart/2005/8/layout/orgChart1"/>
    <dgm:cxn modelId="{47BBBBE1-CDF5-4CCC-A914-AAB08F3F13B3}" type="presOf" srcId="{9D692019-FA71-4A3D-BA82-A2D8871A21B5}" destId="{D6BDE086-4B88-4F88-904C-904993FDA92D}" srcOrd="1" destOrd="0" presId="urn:microsoft.com/office/officeart/2005/8/layout/orgChart1"/>
    <dgm:cxn modelId="{F5017517-A5DF-4474-927F-24CF22DD2CB9}" type="presOf" srcId="{CC6B81C0-5947-4630-BA9B-8F6227958DED}" destId="{C28F8982-9EF8-4B4B-9005-2598C27E087F}" srcOrd="0" destOrd="0" presId="urn:microsoft.com/office/officeart/2005/8/layout/orgChart1"/>
    <dgm:cxn modelId="{8A221AFD-FE2E-4087-B126-21113AC4BFFC}" type="presOf" srcId="{C0343F7E-63DD-4E3B-BF12-D060634D5831}" destId="{2AB2143F-CE70-45C1-AB32-694A3D455F26}" srcOrd="1" destOrd="0" presId="urn:microsoft.com/office/officeart/2005/8/layout/orgChart1"/>
    <dgm:cxn modelId="{B9831CD3-B819-4F07-8E49-58F810028A69}" srcId="{928F082E-2F67-418C-A662-E9F86413C8F0}" destId="{9D692019-FA71-4A3D-BA82-A2D8871A21B5}" srcOrd="0" destOrd="0" parTransId="{C1520DC7-CD02-417B-AC28-CF1868D51ADB}" sibTransId="{B53BA9A2-FFD9-481E-9357-0C087E25AEE0}"/>
    <dgm:cxn modelId="{28ADAA86-BF8E-4101-9ADF-117CFC4BD7AF}" srcId="{9D692019-FA71-4A3D-BA82-A2D8871A21B5}" destId="{CC6B81C0-5947-4630-BA9B-8F6227958DED}" srcOrd="2" destOrd="0" parTransId="{7783A2CE-94DF-42F4-AC0C-BBE270486837}" sibTransId="{A227E3F1-BF48-4584-B5C6-DB37B9890075}"/>
    <dgm:cxn modelId="{51A2F688-D984-45ED-8CCC-A56DD73898C6}" type="presOf" srcId="{928F082E-2F67-418C-A662-E9F86413C8F0}" destId="{0FB98573-ABD1-48F2-8068-27F758660893}" srcOrd="0" destOrd="0" presId="urn:microsoft.com/office/officeart/2005/8/layout/orgChart1"/>
    <dgm:cxn modelId="{F82C301D-F896-456C-B1C5-52DA208148F0}" type="presOf" srcId="{26AE2CA1-17F0-40FD-A9A5-AEEFEA82DA9A}" destId="{D2FC0A90-8071-41EF-BC45-1C4166B6C1A7}" srcOrd="0" destOrd="0" presId="urn:microsoft.com/office/officeart/2005/8/layout/orgChart1"/>
    <dgm:cxn modelId="{216526C0-B36C-4C29-BF04-69C5F68FDF7D}" type="presOf" srcId="{7783A2CE-94DF-42F4-AC0C-BBE270486837}" destId="{FC474A8A-0BCC-4D6A-AFD1-1DD844414CCB}" srcOrd="0" destOrd="0" presId="urn:microsoft.com/office/officeart/2005/8/layout/orgChart1"/>
    <dgm:cxn modelId="{50A6795D-29D4-4311-A306-06A45430D9CF}" type="presOf" srcId="{CC6B81C0-5947-4630-BA9B-8F6227958DED}" destId="{AFEA9EFE-6C6A-4560-8E4D-B6B47F614569}" srcOrd="1" destOrd="0" presId="urn:microsoft.com/office/officeart/2005/8/layout/orgChart1"/>
    <dgm:cxn modelId="{DB52AE9E-0012-4F18-8E6C-E9DAC629CE79}" type="presOf" srcId="{F014FEF1-4ACE-4D6B-BBEA-AE35168817E4}" destId="{8B7B980B-0D96-41C9-A9BE-A4A9AC737E29}" srcOrd="1" destOrd="0" presId="urn:microsoft.com/office/officeart/2005/8/layout/orgChart1"/>
    <dgm:cxn modelId="{1BD1BAAF-ACFD-43A2-8784-1526725C4E2B}" type="presParOf" srcId="{0FB98573-ABD1-48F2-8068-27F758660893}" destId="{AE40F623-5517-4047-BE7A-52B58EC972C0}" srcOrd="0" destOrd="0" presId="urn:microsoft.com/office/officeart/2005/8/layout/orgChart1"/>
    <dgm:cxn modelId="{F18B8C37-AD57-4107-91F3-ECE64351BB8B}" type="presParOf" srcId="{AE40F623-5517-4047-BE7A-52B58EC972C0}" destId="{2660568D-CD27-44A2-BEED-D4D0D61E63F4}" srcOrd="0" destOrd="0" presId="urn:microsoft.com/office/officeart/2005/8/layout/orgChart1"/>
    <dgm:cxn modelId="{80B4B8A4-F4C0-4574-85F2-5E4F376203CF}" type="presParOf" srcId="{2660568D-CD27-44A2-BEED-D4D0D61E63F4}" destId="{BA73FA77-0944-4EB2-BD92-2412674FE786}" srcOrd="0" destOrd="0" presId="urn:microsoft.com/office/officeart/2005/8/layout/orgChart1"/>
    <dgm:cxn modelId="{1E447B55-F8AE-4322-B860-A80AF5DE3C86}" type="presParOf" srcId="{2660568D-CD27-44A2-BEED-D4D0D61E63F4}" destId="{D6BDE086-4B88-4F88-904C-904993FDA92D}" srcOrd="1" destOrd="0" presId="urn:microsoft.com/office/officeart/2005/8/layout/orgChart1"/>
    <dgm:cxn modelId="{747D937C-8DA0-4993-ABDE-3C597BDB60E9}" type="presParOf" srcId="{AE40F623-5517-4047-BE7A-52B58EC972C0}" destId="{8258B7E1-0EA4-4C35-949C-D9A4267116D1}" srcOrd="1" destOrd="0" presId="urn:microsoft.com/office/officeart/2005/8/layout/orgChart1"/>
    <dgm:cxn modelId="{F9D3C022-2BE4-4E87-9CA3-567D86F33383}" type="presParOf" srcId="{8258B7E1-0EA4-4C35-949C-D9A4267116D1}" destId="{D2FC0A90-8071-41EF-BC45-1C4166B6C1A7}" srcOrd="0" destOrd="0" presId="urn:microsoft.com/office/officeart/2005/8/layout/orgChart1"/>
    <dgm:cxn modelId="{262CD6D5-DB1F-4740-B92C-51CD6D8F1F7C}" type="presParOf" srcId="{8258B7E1-0EA4-4C35-949C-D9A4267116D1}" destId="{466F6D2E-8FC7-4924-BDE4-4729E62A2B68}" srcOrd="1" destOrd="0" presId="urn:microsoft.com/office/officeart/2005/8/layout/orgChart1"/>
    <dgm:cxn modelId="{C3AE7C24-2AFC-42B0-9088-8E73605A74F5}" type="presParOf" srcId="{466F6D2E-8FC7-4924-BDE4-4729E62A2B68}" destId="{7189B054-1EEA-4381-8852-2B3776440AFF}" srcOrd="0" destOrd="0" presId="urn:microsoft.com/office/officeart/2005/8/layout/orgChart1"/>
    <dgm:cxn modelId="{C8F7000D-0A7B-45D9-BDA9-4CF970E13C57}" type="presParOf" srcId="{7189B054-1EEA-4381-8852-2B3776440AFF}" destId="{8A62C66F-93FB-4189-AD7C-A2CAEA397F0C}" srcOrd="0" destOrd="0" presId="urn:microsoft.com/office/officeart/2005/8/layout/orgChart1"/>
    <dgm:cxn modelId="{2DECDA82-7BBD-48E8-81E5-FEC8B1AE5744}" type="presParOf" srcId="{7189B054-1EEA-4381-8852-2B3776440AFF}" destId="{8B7B980B-0D96-41C9-A9BE-A4A9AC737E29}" srcOrd="1" destOrd="0" presId="urn:microsoft.com/office/officeart/2005/8/layout/orgChart1"/>
    <dgm:cxn modelId="{90030BA2-156A-4D4B-8689-BEC4A65F6248}" type="presParOf" srcId="{466F6D2E-8FC7-4924-BDE4-4729E62A2B68}" destId="{E4D1DF6A-B498-4EE3-9D0B-E1DC3CE4E42D}" srcOrd="1" destOrd="0" presId="urn:microsoft.com/office/officeart/2005/8/layout/orgChart1"/>
    <dgm:cxn modelId="{6EA190C0-5F24-4E08-B67A-2983588C3EC4}" type="presParOf" srcId="{466F6D2E-8FC7-4924-BDE4-4729E62A2B68}" destId="{86770070-3CD6-49C8-BA70-89F26FEFAD16}" srcOrd="2" destOrd="0" presId="urn:microsoft.com/office/officeart/2005/8/layout/orgChart1"/>
    <dgm:cxn modelId="{8F61431E-2988-4060-8C15-27030D441536}" type="presParOf" srcId="{8258B7E1-0EA4-4C35-949C-D9A4267116D1}" destId="{E0BFFFC6-57C1-44C2-BA36-B7D55D4A6992}" srcOrd="2" destOrd="0" presId="urn:microsoft.com/office/officeart/2005/8/layout/orgChart1"/>
    <dgm:cxn modelId="{13AF25FC-C3F1-4793-8538-C7C323D41E31}" type="presParOf" srcId="{8258B7E1-0EA4-4C35-949C-D9A4267116D1}" destId="{9ED96524-B76C-43B8-A5E7-F88F2885147F}" srcOrd="3" destOrd="0" presId="urn:microsoft.com/office/officeart/2005/8/layout/orgChart1"/>
    <dgm:cxn modelId="{ABFA252A-566C-4E21-AFB3-370E7F8B4486}" type="presParOf" srcId="{9ED96524-B76C-43B8-A5E7-F88F2885147F}" destId="{BEA65F32-C423-4B70-ACF1-BBCCD8DE2E7E}" srcOrd="0" destOrd="0" presId="urn:microsoft.com/office/officeart/2005/8/layout/orgChart1"/>
    <dgm:cxn modelId="{3D4A10E9-819C-4F64-892B-E3457DC3EE0C}" type="presParOf" srcId="{BEA65F32-C423-4B70-ACF1-BBCCD8DE2E7E}" destId="{F3D466C9-02AF-4DC9-A556-513A4CCF8FEB}" srcOrd="0" destOrd="0" presId="urn:microsoft.com/office/officeart/2005/8/layout/orgChart1"/>
    <dgm:cxn modelId="{0293708A-C5F4-4301-A8D1-FD48904AA130}" type="presParOf" srcId="{BEA65F32-C423-4B70-ACF1-BBCCD8DE2E7E}" destId="{2AB2143F-CE70-45C1-AB32-694A3D455F26}" srcOrd="1" destOrd="0" presId="urn:microsoft.com/office/officeart/2005/8/layout/orgChart1"/>
    <dgm:cxn modelId="{2C396EE1-493C-47E3-9B11-1D16C4B774C4}" type="presParOf" srcId="{9ED96524-B76C-43B8-A5E7-F88F2885147F}" destId="{10D76FC9-D4FB-441C-8D24-7297FDFCF1D0}" srcOrd="1" destOrd="0" presId="urn:microsoft.com/office/officeart/2005/8/layout/orgChart1"/>
    <dgm:cxn modelId="{FC5B2F79-1BB6-4815-90A3-484ECD0FAEAE}" type="presParOf" srcId="{9ED96524-B76C-43B8-A5E7-F88F2885147F}" destId="{2527F7CF-74E7-4AC7-93BD-1F329F161002}" srcOrd="2" destOrd="0" presId="urn:microsoft.com/office/officeart/2005/8/layout/orgChart1"/>
    <dgm:cxn modelId="{CDDFEBCC-1412-4E52-B553-B8646183370D}" type="presParOf" srcId="{8258B7E1-0EA4-4C35-949C-D9A4267116D1}" destId="{FC474A8A-0BCC-4D6A-AFD1-1DD844414CCB}" srcOrd="4" destOrd="0" presId="urn:microsoft.com/office/officeart/2005/8/layout/orgChart1"/>
    <dgm:cxn modelId="{C9EE5F98-E240-4492-8B2B-7B227FB0CDD8}" type="presParOf" srcId="{8258B7E1-0EA4-4C35-949C-D9A4267116D1}" destId="{A8046413-934A-4150-905D-1B8A47DE30E0}" srcOrd="5" destOrd="0" presId="urn:microsoft.com/office/officeart/2005/8/layout/orgChart1"/>
    <dgm:cxn modelId="{5EEE961A-8523-4790-8EBF-AE0B68D87AED}" type="presParOf" srcId="{A8046413-934A-4150-905D-1B8A47DE30E0}" destId="{EE494771-54A2-4444-8F62-95942FB2324F}" srcOrd="0" destOrd="0" presId="urn:microsoft.com/office/officeart/2005/8/layout/orgChart1"/>
    <dgm:cxn modelId="{DFBF9CAA-86D0-4B07-9942-8C7C2B4EBC0C}" type="presParOf" srcId="{EE494771-54A2-4444-8F62-95942FB2324F}" destId="{C28F8982-9EF8-4B4B-9005-2598C27E087F}" srcOrd="0" destOrd="0" presId="urn:microsoft.com/office/officeart/2005/8/layout/orgChart1"/>
    <dgm:cxn modelId="{95EA75D4-5995-46A3-A005-3A03B7C06855}" type="presParOf" srcId="{EE494771-54A2-4444-8F62-95942FB2324F}" destId="{AFEA9EFE-6C6A-4560-8E4D-B6B47F614569}" srcOrd="1" destOrd="0" presId="urn:microsoft.com/office/officeart/2005/8/layout/orgChart1"/>
    <dgm:cxn modelId="{FC966ED0-6F0A-43A0-8BD6-199706085096}" type="presParOf" srcId="{A8046413-934A-4150-905D-1B8A47DE30E0}" destId="{C928F5E4-BAA9-4216-87F1-0C7CAFDF0D12}" srcOrd="1" destOrd="0" presId="urn:microsoft.com/office/officeart/2005/8/layout/orgChart1"/>
    <dgm:cxn modelId="{32E7ED92-C494-45FF-B7A9-A74A6C393915}" type="presParOf" srcId="{A8046413-934A-4150-905D-1B8A47DE30E0}" destId="{77D65924-633A-4630-A958-8AC287074F78}" srcOrd="2" destOrd="0" presId="urn:microsoft.com/office/officeart/2005/8/layout/orgChart1"/>
    <dgm:cxn modelId="{19BB42E5-7F8A-4A91-A312-D80FCAF853A0}" type="presParOf" srcId="{AE40F623-5517-4047-BE7A-52B58EC972C0}" destId="{4B0219EE-6505-4BBE-9F68-4B7EB0DA5E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47442B-76FF-4113-82BD-26C27A9573F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C71BCC-25CD-4747-8F68-3C90FAEBBE2C}">
      <dgm:prSet phldrT="[Текст]"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Constantia" pitchFamily="18" charset="0"/>
            </a:rPr>
            <a:t>уроки подготовки к сочинению </a:t>
          </a:r>
          <a:endParaRPr lang="ru-RU" sz="1600" dirty="0">
            <a:latin typeface="Constantia" pitchFamily="18" charset="0"/>
          </a:endParaRPr>
        </a:p>
      </dgm:t>
    </dgm:pt>
    <dgm:pt modelId="{E6032DCA-1C58-4DD5-AB1C-443008F6C230}" type="parTrans" cxnId="{56D969CB-BAF1-4738-A57F-38CBE93A09A0}">
      <dgm:prSet/>
      <dgm:spPr/>
      <dgm:t>
        <a:bodyPr/>
        <a:lstStyle/>
        <a:p>
          <a:endParaRPr lang="ru-RU"/>
        </a:p>
      </dgm:t>
    </dgm:pt>
    <dgm:pt modelId="{AB0E2E7A-F8F1-4D7C-B86C-B836E98B8625}" type="sibTrans" cxnId="{56D969CB-BAF1-4738-A57F-38CBE93A09A0}">
      <dgm:prSet/>
      <dgm:spPr/>
      <dgm:t>
        <a:bodyPr/>
        <a:lstStyle/>
        <a:p>
          <a:endParaRPr lang="ru-RU"/>
        </a:p>
      </dgm:t>
    </dgm:pt>
    <dgm:pt modelId="{3C676D5E-CFF8-4DB9-81C7-C54CBD946EA2}">
      <dgm:prSet phldrT="[Текст]"/>
      <dgm:spPr/>
      <dgm:t>
        <a:bodyPr/>
        <a:lstStyle/>
        <a:p>
          <a:r>
            <a:rPr lang="ru-RU" dirty="0" smtClean="0"/>
            <a:t>сочинению по картине, сюжетным картинкам, предложенному тексту, личным впечатлениям и т.д.;  </a:t>
          </a:r>
          <a:endParaRPr lang="ru-RU" dirty="0"/>
        </a:p>
      </dgm:t>
    </dgm:pt>
    <dgm:pt modelId="{1525DE13-121D-4E80-992E-24145A2ABBE6}" type="parTrans" cxnId="{C64E999B-FA37-4F8F-B4F4-F002F7CE4A59}">
      <dgm:prSet/>
      <dgm:spPr/>
      <dgm:t>
        <a:bodyPr/>
        <a:lstStyle/>
        <a:p>
          <a:endParaRPr lang="ru-RU"/>
        </a:p>
      </dgm:t>
    </dgm:pt>
    <dgm:pt modelId="{78E8DEAD-CEE3-477B-95E1-21BC9DC12BC3}" type="sibTrans" cxnId="{C64E999B-FA37-4F8F-B4F4-F002F7CE4A59}">
      <dgm:prSet/>
      <dgm:spPr/>
      <dgm:t>
        <a:bodyPr/>
        <a:lstStyle/>
        <a:p>
          <a:endParaRPr lang="ru-RU"/>
        </a:p>
      </dgm:t>
    </dgm:pt>
    <dgm:pt modelId="{C021A8D9-7216-4E5B-8CA1-2CC2A416C332}">
      <dgm:prSet phldrT="[Текст]"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Constantia" pitchFamily="18" charset="0"/>
            </a:rPr>
            <a:t>уроки комплексного анализа </a:t>
          </a:r>
          <a:endParaRPr lang="ru-RU" sz="1600" dirty="0">
            <a:latin typeface="Constantia" pitchFamily="18" charset="0"/>
          </a:endParaRPr>
        </a:p>
      </dgm:t>
    </dgm:pt>
    <dgm:pt modelId="{055A121B-2C19-453F-B31A-DA00AE13D80A}" type="parTrans" cxnId="{937A8A84-8401-4A75-8B9A-985C6CA4759F}">
      <dgm:prSet/>
      <dgm:spPr/>
      <dgm:t>
        <a:bodyPr/>
        <a:lstStyle/>
        <a:p>
          <a:endParaRPr lang="ru-RU"/>
        </a:p>
      </dgm:t>
    </dgm:pt>
    <dgm:pt modelId="{10A89B1B-E6BB-4FAC-9E3E-0CFD4D32062B}" type="sibTrans" cxnId="{937A8A84-8401-4A75-8B9A-985C6CA4759F}">
      <dgm:prSet/>
      <dgm:spPr/>
      <dgm:t>
        <a:bodyPr/>
        <a:lstStyle/>
        <a:p>
          <a:endParaRPr lang="ru-RU"/>
        </a:p>
      </dgm:t>
    </dgm:pt>
    <dgm:pt modelId="{B30E083D-6906-4C1F-B7E2-59FD99C71CDA}">
      <dgm:prSet phldrT="[Текст]"/>
      <dgm:spPr/>
      <dgm:t>
        <a:bodyPr/>
        <a:lstStyle/>
        <a:p>
          <a:r>
            <a:rPr lang="ru-RU" dirty="0" smtClean="0"/>
            <a:t>текста, творческой работы с ним, создания собственных текстов.</a:t>
          </a:r>
          <a:endParaRPr lang="ru-RU" dirty="0"/>
        </a:p>
      </dgm:t>
    </dgm:pt>
    <dgm:pt modelId="{3F8EC790-943E-4625-9FDD-075F145FB3A6}" type="parTrans" cxnId="{14009B81-30A3-4383-A1FF-DCD455BB74D3}">
      <dgm:prSet/>
      <dgm:spPr/>
      <dgm:t>
        <a:bodyPr/>
        <a:lstStyle/>
        <a:p>
          <a:endParaRPr lang="ru-RU"/>
        </a:p>
      </dgm:t>
    </dgm:pt>
    <dgm:pt modelId="{A10BD89D-94E8-4876-9512-747489FDB970}" type="sibTrans" cxnId="{14009B81-30A3-4383-A1FF-DCD455BB74D3}">
      <dgm:prSet/>
      <dgm:spPr/>
      <dgm:t>
        <a:bodyPr/>
        <a:lstStyle/>
        <a:p>
          <a:endParaRPr lang="ru-RU"/>
        </a:p>
      </dgm:t>
    </dgm:pt>
    <dgm:pt modelId="{228A300C-5022-4ACF-A3CC-8FD196CCC64F}" type="pres">
      <dgm:prSet presAssocID="{C047442B-76FF-4113-82BD-26C27A9573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6B3486-BA40-43E5-8334-F5FB5E2A0229}" type="pres">
      <dgm:prSet presAssocID="{02C71BCC-25CD-4747-8F68-3C90FAEBBE2C}" presName="linNode" presStyleCnt="0"/>
      <dgm:spPr/>
    </dgm:pt>
    <dgm:pt modelId="{6D4D7F1E-3451-4820-8B1B-4B7E083EF4F4}" type="pres">
      <dgm:prSet presAssocID="{02C71BCC-25CD-4747-8F68-3C90FAEBBE2C}" presName="parentText" presStyleLbl="node1" presStyleIdx="0" presStyleCnt="2" custScaleX="127642" custScaleY="38525" custLinFactNeighborY="-5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1558-C605-4127-8981-C30F2A4F7F0A}" type="pres">
      <dgm:prSet presAssocID="{02C71BCC-25CD-4747-8F68-3C90FAEBBE2C}" presName="descendantText" presStyleLbl="alignAccFollowNode1" presStyleIdx="0" presStyleCnt="2" custScaleY="38525" custLinFactNeighborY="-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5D75F-F297-4699-8BFC-1A8F537F5EC9}" type="pres">
      <dgm:prSet presAssocID="{AB0E2E7A-F8F1-4D7C-B86C-B836E98B8625}" presName="sp" presStyleCnt="0"/>
      <dgm:spPr/>
    </dgm:pt>
    <dgm:pt modelId="{2E4D7B20-606F-4C1E-BE35-BB615972BBFB}" type="pres">
      <dgm:prSet presAssocID="{C021A8D9-7216-4E5B-8CA1-2CC2A416C332}" presName="linNode" presStyleCnt="0"/>
      <dgm:spPr/>
    </dgm:pt>
    <dgm:pt modelId="{E20CE39B-F610-405D-AD59-6310F1FEBE52}" type="pres">
      <dgm:prSet presAssocID="{C021A8D9-7216-4E5B-8CA1-2CC2A416C332}" presName="parentText" presStyleLbl="node1" presStyleIdx="1" presStyleCnt="2" custScaleX="127642" custScaleY="385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8C8F7-2C29-4D86-A796-11F756F02E47}" type="pres">
      <dgm:prSet presAssocID="{C021A8D9-7216-4E5B-8CA1-2CC2A416C332}" presName="descendantText" presStyleLbl="alignAccFollowNode1" presStyleIdx="1" presStyleCnt="2" custScaleY="38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65162-3A7D-4290-B542-930AA361B8D6}" type="presOf" srcId="{3C676D5E-CFF8-4DB9-81C7-C54CBD946EA2}" destId="{E5C61558-C605-4127-8981-C30F2A4F7F0A}" srcOrd="0" destOrd="0" presId="urn:microsoft.com/office/officeart/2005/8/layout/vList5"/>
    <dgm:cxn modelId="{DB975CAA-2D22-479A-B036-9976DF144D8B}" type="presOf" srcId="{02C71BCC-25CD-4747-8F68-3C90FAEBBE2C}" destId="{6D4D7F1E-3451-4820-8B1B-4B7E083EF4F4}" srcOrd="0" destOrd="0" presId="urn:microsoft.com/office/officeart/2005/8/layout/vList5"/>
    <dgm:cxn modelId="{56D969CB-BAF1-4738-A57F-38CBE93A09A0}" srcId="{C047442B-76FF-4113-82BD-26C27A9573F5}" destId="{02C71BCC-25CD-4747-8F68-3C90FAEBBE2C}" srcOrd="0" destOrd="0" parTransId="{E6032DCA-1C58-4DD5-AB1C-443008F6C230}" sibTransId="{AB0E2E7A-F8F1-4D7C-B86C-B836E98B8625}"/>
    <dgm:cxn modelId="{937A8A84-8401-4A75-8B9A-985C6CA4759F}" srcId="{C047442B-76FF-4113-82BD-26C27A9573F5}" destId="{C021A8D9-7216-4E5B-8CA1-2CC2A416C332}" srcOrd="1" destOrd="0" parTransId="{055A121B-2C19-453F-B31A-DA00AE13D80A}" sibTransId="{10A89B1B-E6BB-4FAC-9E3E-0CFD4D32062B}"/>
    <dgm:cxn modelId="{09C9D4BA-1F14-46FF-8BB6-C57F1B4508DC}" type="presOf" srcId="{C021A8D9-7216-4E5B-8CA1-2CC2A416C332}" destId="{E20CE39B-F610-405D-AD59-6310F1FEBE52}" srcOrd="0" destOrd="0" presId="urn:microsoft.com/office/officeart/2005/8/layout/vList5"/>
    <dgm:cxn modelId="{B676A568-DF85-4300-BD02-DAC095A7B285}" type="presOf" srcId="{C047442B-76FF-4113-82BD-26C27A9573F5}" destId="{228A300C-5022-4ACF-A3CC-8FD196CCC64F}" srcOrd="0" destOrd="0" presId="urn:microsoft.com/office/officeart/2005/8/layout/vList5"/>
    <dgm:cxn modelId="{14009B81-30A3-4383-A1FF-DCD455BB74D3}" srcId="{C021A8D9-7216-4E5B-8CA1-2CC2A416C332}" destId="{B30E083D-6906-4C1F-B7E2-59FD99C71CDA}" srcOrd="0" destOrd="0" parTransId="{3F8EC790-943E-4625-9FDD-075F145FB3A6}" sibTransId="{A10BD89D-94E8-4876-9512-747489FDB970}"/>
    <dgm:cxn modelId="{C64E999B-FA37-4F8F-B4F4-F002F7CE4A59}" srcId="{02C71BCC-25CD-4747-8F68-3C90FAEBBE2C}" destId="{3C676D5E-CFF8-4DB9-81C7-C54CBD946EA2}" srcOrd="0" destOrd="0" parTransId="{1525DE13-121D-4E80-992E-24145A2ABBE6}" sibTransId="{78E8DEAD-CEE3-477B-95E1-21BC9DC12BC3}"/>
    <dgm:cxn modelId="{442FE34C-4DC7-40CD-B686-3A6D9F42F8D5}" type="presOf" srcId="{B30E083D-6906-4C1F-B7E2-59FD99C71CDA}" destId="{B8B8C8F7-2C29-4D86-A796-11F756F02E47}" srcOrd="0" destOrd="0" presId="urn:microsoft.com/office/officeart/2005/8/layout/vList5"/>
    <dgm:cxn modelId="{3FCC134A-FC26-4434-894E-471AE19E269A}" type="presParOf" srcId="{228A300C-5022-4ACF-A3CC-8FD196CCC64F}" destId="{166B3486-BA40-43E5-8334-F5FB5E2A0229}" srcOrd="0" destOrd="0" presId="urn:microsoft.com/office/officeart/2005/8/layout/vList5"/>
    <dgm:cxn modelId="{52856643-2DDC-4EAF-B2C6-1B20D1938A93}" type="presParOf" srcId="{166B3486-BA40-43E5-8334-F5FB5E2A0229}" destId="{6D4D7F1E-3451-4820-8B1B-4B7E083EF4F4}" srcOrd="0" destOrd="0" presId="urn:microsoft.com/office/officeart/2005/8/layout/vList5"/>
    <dgm:cxn modelId="{BCADE5CD-862E-43FE-A0D0-30B5D701AF91}" type="presParOf" srcId="{166B3486-BA40-43E5-8334-F5FB5E2A0229}" destId="{E5C61558-C605-4127-8981-C30F2A4F7F0A}" srcOrd="1" destOrd="0" presId="urn:microsoft.com/office/officeart/2005/8/layout/vList5"/>
    <dgm:cxn modelId="{98E2CB79-0446-4548-869C-69CDEF811FC1}" type="presParOf" srcId="{228A300C-5022-4ACF-A3CC-8FD196CCC64F}" destId="{75F5D75F-F297-4699-8BFC-1A8F537F5EC9}" srcOrd="1" destOrd="0" presId="urn:microsoft.com/office/officeart/2005/8/layout/vList5"/>
    <dgm:cxn modelId="{3E8518AA-975F-4BBA-BA2D-EA2168C12BEA}" type="presParOf" srcId="{228A300C-5022-4ACF-A3CC-8FD196CCC64F}" destId="{2E4D7B20-606F-4C1E-BE35-BB615972BBFB}" srcOrd="2" destOrd="0" presId="urn:microsoft.com/office/officeart/2005/8/layout/vList5"/>
    <dgm:cxn modelId="{8DA95042-DBC4-4BA9-AEAF-90B9CA4532BA}" type="presParOf" srcId="{2E4D7B20-606F-4C1E-BE35-BB615972BBFB}" destId="{E20CE39B-F610-405D-AD59-6310F1FEBE52}" srcOrd="0" destOrd="0" presId="urn:microsoft.com/office/officeart/2005/8/layout/vList5"/>
    <dgm:cxn modelId="{BACBA628-8F39-41AC-9C3C-CB8A216A7034}" type="presParOf" srcId="{2E4D7B20-606F-4C1E-BE35-BB615972BBFB}" destId="{B8B8C8F7-2C29-4D86-A796-11F756F02E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ACFF5F-B79D-43F1-8475-582805A161A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136CA8-4C49-4566-91D0-C3395C286B32}">
      <dgm:prSet phldrT="[Текст]"/>
      <dgm:spPr>
        <a:solidFill>
          <a:schemeClr val="accent3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solidFill>
                <a:schemeClr val="bg1"/>
              </a:solidFill>
              <a:latin typeface="Constantia" pitchFamily="18" charset="0"/>
            </a:rPr>
            <a:t>Сочинение является работой творческой и, следовательно, поисковой. Очень важно поэтому, чтобы она выполнялась с интересом. </a:t>
          </a:r>
          <a:endParaRPr lang="ru-RU" dirty="0">
            <a:solidFill>
              <a:schemeClr val="bg1"/>
            </a:solidFill>
            <a:latin typeface="Constantia" pitchFamily="18" charset="0"/>
          </a:endParaRPr>
        </a:p>
      </dgm:t>
    </dgm:pt>
    <dgm:pt modelId="{C2E48867-5BE4-48F0-993D-4D8330B50986}" type="parTrans" cxnId="{BBDED70A-6C8F-436D-BF9F-BCF90AEF1DD8}">
      <dgm:prSet/>
      <dgm:spPr/>
      <dgm:t>
        <a:bodyPr/>
        <a:lstStyle/>
        <a:p>
          <a:endParaRPr lang="ru-RU"/>
        </a:p>
      </dgm:t>
    </dgm:pt>
    <dgm:pt modelId="{B4018D2C-4367-4409-ABEE-95DB397989C9}" type="sibTrans" cxnId="{BBDED70A-6C8F-436D-BF9F-BCF90AEF1DD8}">
      <dgm:prSet/>
      <dgm:spPr/>
      <dgm:t>
        <a:bodyPr/>
        <a:lstStyle/>
        <a:p>
          <a:endParaRPr lang="ru-RU"/>
        </a:p>
      </dgm:t>
    </dgm:pt>
    <dgm:pt modelId="{BF0BCDFB-0AB4-4DAF-8478-965538B25E3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Constantia" pitchFamily="18" charset="0"/>
            </a:rPr>
            <a:t>Подлинный интерес может быть обеспечен хорошим знанием объекта речи: чем лучше пишущий знает то, о чем он пишет, тем оригинальнее и самостоятельнее его понимание темы, а собственное мнение, как известно, выражать интереснее, чем повторять чужое.</a:t>
          </a:r>
          <a:endParaRPr lang="ru-RU" dirty="0">
            <a:solidFill>
              <a:schemeClr val="bg1"/>
            </a:solidFill>
            <a:latin typeface="Constantia" pitchFamily="18" charset="0"/>
          </a:endParaRPr>
        </a:p>
      </dgm:t>
    </dgm:pt>
    <dgm:pt modelId="{D9082082-9779-4CB9-8A09-179D75FF30D9}" type="parTrans" cxnId="{EB7540E6-FE06-4977-8254-09910CAAB727}">
      <dgm:prSet/>
      <dgm:spPr/>
      <dgm:t>
        <a:bodyPr/>
        <a:lstStyle/>
        <a:p>
          <a:endParaRPr lang="ru-RU"/>
        </a:p>
      </dgm:t>
    </dgm:pt>
    <dgm:pt modelId="{8F5C93A5-CA8C-42B0-831E-7B25A585B334}" type="sibTrans" cxnId="{EB7540E6-FE06-4977-8254-09910CAAB727}">
      <dgm:prSet/>
      <dgm:spPr/>
      <dgm:t>
        <a:bodyPr/>
        <a:lstStyle/>
        <a:p>
          <a:endParaRPr lang="ru-RU"/>
        </a:p>
      </dgm:t>
    </dgm:pt>
    <dgm:pt modelId="{1B26ABBD-16E3-4C66-B42C-5698349E3543}">
      <dgm:prSet phldrT="[Текст]"/>
      <dgm:spPr>
        <a:solidFill>
          <a:schemeClr val="accent3">
            <a:lumMod val="7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dirty="0" smtClean="0">
              <a:solidFill>
                <a:schemeClr val="bg1"/>
              </a:solidFill>
              <a:latin typeface="Constantia" pitchFamily="18" charset="0"/>
            </a:rPr>
            <a:t>После озвучивания (выбора) темы, учитель в беседе с учеником выясняет, правильно ли ребенок понял ее (тему)</a:t>
          </a:r>
          <a:endParaRPr lang="ru-RU" dirty="0">
            <a:solidFill>
              <a:schemeClr val="bg1"/>
            </a:solidFill>
            <a:latin typeface="Constantia" pitchFamily="18" charset="0"/>
          </a:endParaRPr>
        </a:p>
      </dgm:t>
    </dgm:pt>
    <dgm:pt modelId="{A9AB41EA-018B-4B91-A84D-4E3616271D84}" type="parTrans" cxnId="{D5CFF666-B386-445B-B23C-8D23400526DB}">
      <dgm:prSet/>
      <dgm:spPr/>
      <dgm:t>
        <a:bodyPr/>
        <a:lstStyle/>
        <a:p>
          <a:endParaRPr lang="ru-RU"/>
        </a:p>
      </dgm:t>
    </dgm:pt>
    <dgm:pt modelId="{4FCC442E-C3A2-4C5D-A0D7-3F5EAF562792}" type="sibTrans" cxnId="{D5CFF666-B386-445B-B23C-8D23400526DB}">
      <dgm:prSet/>
      <dgm:spPr/>
      <dgm:t>
        <a:bodyPr/>
        <a:lstStyle/>
        <a:p>
          <a:endParaRPr lang="ru-RU"/>
        </a:p>
      </dgm:t>
    </dgm:pt>
    <dgm:pt modelId="{258D25FD-9A40-45E9-B508-2C90E2D51B8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Constantia" pitchFamily="18" charset="0"/>
            </a:rPr>
            <a:t>Перед каждым заданием на написание сочинения детям  даются пояснения по некоторым темам сочинений.</a:t>
          </a:r>
        </a:p>
      </dgm:t>
    </dgm:pt>
    <dgm:pt modelId="{1AF8734F-DBF5-4543-AC92-531B0B688856}" type="parTrans" cxnId="{04BA0972-467A-4C79-BDBF-58A752403BB0}">
      <dgm:prSet/>
      <dgm:spPr/>
      <dgm:t>
        <a:bodyPr/>
        <a:lstStyle/>
        <a:p>
          <a:endParaRPr lang="ru-RU"/>
        </a:p>
      </dgm:t>
    </dgm:pt>
    <dgm:pt modelId="{827D1BA7-6BE7-4D83-A675-7C0E89245882}" type="sibTrans" cxnId="{04BA0972-467A-4C79-BDBF-58A752403BB0}">
      <dgm:prSet/>
      <dgm:spPr/>
      <dgm:t>
        <a:bodyPr/>
        <a:lstStyle/>
        <a:p>
          <a:endParaRPr lang="ru-RU"/>
        </a:p>
      </dgm:t>
    </dgm:pt>
    <dgm:pt modelId="{931326B6-683B-4F8D-946C-1DA09968F5FA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latin typeface="Constantia" pitchFamily="18" charset="0"/>
            </a:rPr>
            <a:t>Дети заранее знают основные принципы оценки сочинений</a:t>
          </a:r>
          <a:endParaRPr lang="ru-RU" dirty="0">
            <a:latin typeface="Constantia" pitchFamily="18" charset="0"/>
          </a:endParaRPr>
        </a:p>
      </dgm:t>
    </dgm:pt>
    <dgm:pt modelId="{8899AAA4-1D6F-4A0A-BAA1-1D83E978B9AD}" type="parTrans" cxnId="{C79AF665-65E3-47B0-ADFD-8B635C710A76}">
      <dgm:prSet/>
      <dgm:spPr/>
      <dgm:t>
        <a:bodyPr/>
        <a:lstStyle/>
        <a:p>
          <a:endParaRPr lang="ru-RU"/>
        </a:p>
      </dgm:t>
    </dgm:pt>
    <dgm:pt modelId="{A7720374-E931-4DD6-9C9F-3868EA759515}" type="sibTrans" cxnId="{C79AF665-65E3-47B0-ADFD-8B635C710A76}">
      <dgm:prSet/>
      <dgm:spPr/>
      <dgm:t>
        <a:bodyPr/>
        <a:lstStyle/>
        <a:p>
          <a:endParaRPr lang="ru-RU"/>
        </a:p>
      </dgm:t>
    </dgm:pt>
    <dgm:pt modelId="{B7BDE709-60BA-4D0F-8836-59D9EC7F889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rPr>
            <a:t>Каждый имеет право на собственное мнение, и он должен аргументировать его;</a:t>
          </a:r>
        </a:p>
      </dgm:t>
    </dgm:pt>
    <dgm:pt modelId="{72D58BE2-3B28-411A-AD09-E01F73022688}" type="parTrans" cxnId="{ABE1D3F8-0EEF-40EC-B3A2-2BE51A1CEBEA}">
      <dgm:prSet/>
      <dgm:spPr/>
      <dgm:t>
        <a:bodyPr/>
        <a:lstStyle/>
        <a:p>
          <a:endParaRPr lang="ru-RU"/>
        </a:p>
      </dgm:t>
    </dgm:pt>
    <dgm:pt modelId="{CB6A896E-A3F7-4881-B869-013A61E777F6}" type="sibTrans" cxnId="{ABE1D3F8-0EEF-40EC-B3A2-2BE51A1CEBEA}">
      <dgm:prSet/>
      <dgm:spPr/>
      <dgm:t>
        <a:bodyPr/>
        <a:lstStyle/>
        <a:p>
          <a:endParaRPr lang="ru-RU"/>
        </a:p>
      </dgm:t>
    </dgm:pt>
    <dgm:pt modelId="{02A8588E-E7CC-462B-88F3-1EF4BE604096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rPr>
            <a:t>Каждый имеет право на ошибку;</a:t>
          </a:r>
        </a:p>
      </dgm:t>
    </dgm:pt>
    <dgm:pt modelId="{FB6356B0-1262-453E-9E73-A98D72C8E369}" type="parTrans" cxnId="{12822D48-46E7-438E-9A09-210DF6865520}">
      <dgm:prSet/>
      <dgm:spPr/>
      <dgm:t>
        <a:bodyPr/>
        <a:lstStyle/>
        <a:p>
          <a:endParaRPr lang="ru-RU"/>
        </a:p>
      </dgm:t>
    </dgm:pt>
    <dgm:pt modelId="{5882C50A-F8F8-488F-9D66-0809D414ED7F}" type="sibTrans" cxnId="{12822D48-46E7-438E-9A09-210DF6865520}">
      <dgm:prSet/>
      <dgm:spPr/>
      <dgm:t>
        <a:bodyPr/>
        <a:lstStyle/>
        <a:p>
          <a:endParaRPr lang="ru-RU"/>
        </a:p>
      </dgm:t>
    </dgm:pt>
    <dgm:pt modelId="{51F9E48F-A3CA-4A8C-A985-ABA8ECEF8424}">
      <dgm:prSet phldrT="[Текст]"/>
      <dgm:spPr/>
      <dgm:t>
        <a:bodyPr/>
        <a:lstStyle/>
        <a:p>
          <a:endParaRPr lang="ru-RU" dirty="0"/>
        </a:p>
      </dgm:t>
    </dgm:pt>
    <dgm:pt modelId="{4A0CDC08-11C2-4D7B-BFE7-E604DAE8A20A}" type="parTrans" cxnId="{8CFC1B59-C5F4-44D2-B6B6-C3A64996408D}">
      <dgm:prSet/>
      <dgm:spPr/>
      <dgm:t>
        <a:bodyPr/>
        <a:lstStyle/>
        <a:p>
          <a:endParaRPr lang="ru-RU"/>
        </a:p>
      </dgm:t>
    </dgm:pt>
    <dgm:pt modelId="{4EAC2ACE-48B4-4195-A6E0-231859715F2F}" type="sibTrans" cxnId="{8CFC1B59-C5F4-44D2-B6B6-C3A64996408D}">
      <dgm:prSet/>
      <dgm:spPr/>
      <dgm:t>
        <a:bodyPr/>
        <a:lstStyle/>
        <a:p>
          <a:endParaRPr lang="ru-RU"/>
        </a:p>
      </dgm:t>
    </dgm:pt>
    <dgm:pt modelId="{28836B20-5EAB-496F-8524-1739C0EDAD3E}">
      <dgm:prSet phldrT="[Текст]"/>
      <dgm:spPr/>
      <dgm:t>
        <a:bodyPr/>
        <a:lstStyle/>
        <a:p>
          <a:endParaRPr lang="ru-RU" dirty="0" smtClean="0">
            <a:solidFill>
              <a:schemeClr val="tx1">
                <a:lumMod val="85000"/>
                <a:lumOff val="15000"/>
              </a:schemeClr>
            </a:solidFill>
            <a:latin typeface="Constantia" pitchFamily="18" charset="0"/>
          </a:endParaRPr>
        </a:p>
      </dgm:t>
    </dgm:pt>
    <dgm:pt modelId="{56FE03A7-F17B-4B96-A36D-4046C162833D}" type="parTrans" cxnId="{D20E23E2-C6D6-4EC7-A088-50E70EDA095D}">
      <dgm:prSet/>
      <dgm:spPr/>
      <dgm:t>
        <a:bodyPr/>
        <a:lstStyle/>
        <a:p>
          <a:endParaRPr lang="ru-RU"/>
        </a:p>
      </dgm:t>
    </dgm:pt>
    <dgm:pt modelId="{1CC71606-A4B3-4856-A342-05370557EF65}" type="sibTrans" cxnId="{D20E23E2-C6D6-4EC7-A088-50E70EDA095D}">
      <dgm:prSet/>
      <dgm:spPr/>
      <dgm:t>
        <a:bodyPr/>
        <a:lstStyle/>
        <a:p>
          <a:endParaRPr lang="ru-RU"/>
        </a:p>
      </dgm:t>
    </dgm:pt>
    <dgm:pt modelId="{D1221C62-FEB2-41E7-8FEB-9CF0B98F3A06}" type="pres">
      <dgm:prSet presAssocID="{40ACFF5F-B79D-43F1-8475-582805A161A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5F17D-B547-426F-A3D2-F5817EDD2644}" type="pres">
      <dgm:prSet presAssocID="{67136CA8-4C49-4566-91D0-C3395C286B32}" presName="circle1" presStyleLbl="node1" presStyleIdx="0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912EFCC-EA6D-48D8-89D2-8CA28A04F762}" type="pres">
      <dgm:prSet presAssocID="{67136CA8-4C49-4566-91D0-C3395C286B32}" presName="space" presStyleCnt="0"/>
      <dgm:spPr/>
    </dgm:pt>
    <dgm:pt modelId="{C9496D8E-C8A8-4310-B4B1-E58E2C1E6E6E}" type="pres">
      <dgm:prSet presAssocID="{67136CA8-4C49-4566-91D0-C3395C286B32}" presName="rect1" presStyleLbl="alignAcc1" presStyleIdx="0" presStyleCnt="3" custLinFactNeighborX="-204"/>
      <dgm:spPr/>
      <dgm:t>
        <a:bodyPr/>
        <a:lstStyle/>
        <a:p>
          <a:endParaRPr lang="ru-RU"/>
        </a:p>
      </dgm:t>
    </dgm:pt>
    <dgm:pt modelId="{042643D5-37B8-45EE-ACE7-F68FF2D9E007}" type="pres">
      <dgm:prSet presAssocID="{1B26ABBD-16E3-4C66-B42C-5698349E3543}" presName="vertSpace2" presStyleLbl="node1" presStyleIdx="0" presStyleCnt="3"/>
      <dgm:spPr/>
    </dgm:pt>
    <dgm:pt modelId="{AEB8690A-2B17-4E3C-94D1-3D69855F5B75}" type="pres">
      <dgm:prSet presAssocID="{1B26ABBD-16E3-4C66-B42C-5698349E3543}" presName="circle2" presStyleLbl="node1" presStyleIdx="1" presStyleCnt="3"/>
      <dgm:spPr>
        <a:solidFill>
          <a:schemeClr val="accent3">
            <a:lumMod val="75000"/>
          </a:schemeClr>
        </a:solidFill>
      </dgm:spPr>
    </dgm:pt>
    <dgm:pt modelId="{DA1E1291-097D-45B8-8879-0C453BF6BDDA}" type="pres">
      <dgm:prSet presAssocID="{1B26ABBD-16E3-4C66-B42C-5698349E3543}" presName="rect2" presStyleLbl="alignAcc1" presStyleIdx="1" presStyleCnt="3"/>
      <dgm:spPr/>
      <dgm:t>
        <a:bodyPr/>
        <a:lstStyle/>
        <a:p>
          <a:endParaRPr lang="ru-RU"/>
        </a:p>
      </dgm:t>
    </dgm:pt>
    <dgm:pt modelId="{D7961BA6-67FE-4563-88AC-9CE88C97FEBC}" type="pres">
      <dgm:prSet presAssocID="{931326B6-683B-4F8D-946C-1DA09968F5FA}" presName="vertSpace3" presStyleLbl="node1" presStyleIdx="1" presStyleCnt="3"/>
      <dgm:spPr/>
    </dgm:pt>
    <dgm:pt modelId="{9E66677B-4D14-4F2C-BA40-8010EDD52A61}" type="pres">
      <dgm:prSet presAssocID="{931326B6-683B-4F8D-946C-1DA09968F5FA}" presName="circle3" presStyleLbl="node1" presStyleIdx="2" presStyleCnt="3"/>
      <dgm:spPr>
        <a:solidFill>
          <a:schemeClr val="accent3">
            <a:lumMod val="60000"/>
            <a:lumOff val="40000"/>
          </a:schemeClr>
        </a:solidFill>
      </dgm:spPr>
    </dgm:pt>
    <dgm:pt modelId="{BA745646-9620-4F73-8ED8-EEF53E61EA01}" type="pres">
      <dgm:prSet presAssocID="{931326B6-683B-4F8D-946C-1DA09968F5FA}" presName="rect3" presStyleLbl="alignAcc1" presStyleIdx="2" presStyleCnt="3"/>
      <dgm:spPr/>
      <dgm:t>
        <a:bodyPr/>
        <a:lstStyle/>
        <a:p>
          <a:endParaRPr lang="ru-RU"/>
        </a:p>
      </dgm:t>
    </dgm:pt>
    <dgm:pt modelId="{C7C6E655-40D5-471F-9288-D236DF352DC2}" type="pres">
      <dgm:prSet presAssocID="{67136CA8-4C49-4566-91D0-C3395C286B3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C287-F216-40AB-8D05-AD22F96759F4}" type="pres">
      <dgm:prSet presAssocID="{67136CA8-4C49-4566-91D0-C3395C286B3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68E33-1B59-4A74-B7AB-A943EF1BEB4B}" type="pres">
      <dgm:prSet presAssocID="{1B26ABBD-16E3-4C66-B42C-5698349E354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CD55B-D39F-4BEB-8C44-D458EBC7BB21}" type="pres">
      <dgm:prSet presAssocID="{1B26ABBD-16E3-4C66-B42C-5698349E354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8A1B8-882C-4660-8AC1-CD1C56155D29}" type="pres">
      <dgm:prSet presAssocID="{931326B6-683B-4F8D-946C-1DA09968F5F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A152-3EE0-4662-98B7-F48BC371DDDA}" type="pres">
      <dgm:prSet presAssocID="{931326B6-683B-4F8D-946C-1DA09968F5F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8F0CC-C5B1-48C9-A713-0899AFDBD63C}" type="presOf" srcId="{40ACFF5F-B79D-43F1-8475-582805A161A5}" destId="{D1221C62-FEB2-41E7-8FEB-9CF0B98F3A06}" srcOrd="0" destOrd="0" presId="urn:microsoft.com/office/officeart/2005/8/layout/target3"/>
    <dgm:cxn modelId="{B8A7F439-E4B8-45C3-92AF-870895C7D9E3}" type="presOf" srcId="{1B26ABBD-16E3-4C66-B42C-5698349E3543}" destId="{DF668E33-1B59-4A74-B7AB-A943EF1BEB4B}" srcOrd="1" destOrd="0" presId="urn:microsoft.com/office/officeart/2005/8/layout/target3"/>
    <dgm:cxn modelId="{45C95230-9694-4DE0-A689-852F17A56F82}" type="presOf" srcId="{B7BDE709-60BA-4D0F-8836-59D9EC7F8891}" destId="{7F2EA152-3EE0-4662-98B7-F48BC371DDDA}" srcOrd="0" destOrd="0" presId="urn:microsoft.com/office/officeart/2005/8/layout/target3"/>
    <dgm:cxn modelId="{ED31EB9E-9B30-4761-A8C8-6FA6AEAD516E}" type="presOf" srcId="{28836B20-5EAB-496F-8524-1739C0EDAD3E}" destId="{7F2EA152-3EE0-4662-98B7-F48BC371DDDA}" srcOrd="0" destOrd="2" presId="urn:microsoft.com/office/officeart/2005/8/layout/target3"/>
    <dgm:cxn modelId="{2E077A67-BD57-4AFD-A4F0-138708F9C2E3}" type="presOf" srcId="{931326B6-683B-4F8D-946C-1DA09968F5FA}" destId="{93B8A1B8-882C-4660-8AC1-CD1C56155D29}" srcOrd="1" destOrd="0" presId="urn:microsoft.com/office/officeart/2005/8/layout/target3"/>
    <dgm:cxn modelId="{D20E23E2-C6D6-4EC7-A088-50E70EDA095D}" srcId="{931326B6-683B-4F8D-946C-1DA09968F5FA}" destId="{28836B20-5EAB-496F-8524-1739C0EDAD3E}" srcOrd="2" destOrd="0" parTransId="{56FE03A7-F17B-4B96-A36D-4046C162833D}" sibTransId="{1CC71606-A4B3-4856-A342-05370557EF65}"/>
    <dgm:cxn modelId="{0111F169-41BC-4253-905D-0AD7E4352F85}" type="presOf" srcId="{67136CA8-4C49-4566-91D0-C3395C286B32}" destId="{C9496D8E-C8A8-4310-B4B1-E58E2C1E6E6E}" srcOrd="0" destOrd="0" presId="urn:microsoft.com/office/officeart/2005/8/layout/target3"/>
    <dgm:cxn modelId="{C79AF665-65E3-47B0-ADFD-8B635C710A76}" srcId="{40ACFF5F-B79D-43F1-8475-582805A161A5}" destId="{931326B6-683B-4F8D-946C-1DA09968F5FA}" srcOrd="2" destOrd="0" parTransId="{8899AAA4-1D6F-4A0A-BAA1-1D83E978B9AD}" sibTransId="{A7720374-E931-4DD6-9C9F-3868EA759515}"/>
    <dgm:cxn modelId="{5112D7B6-801D-4188-8947-5CC2BD439EE5}" type="presOf" srcId="{931326B6-683B-4F8D-946C-1DA09968F5FA}" destId="{BA745646-9620-4F73-8ED8-EEF53E61EA01}" srcOrd="0" destOrd="0" presId="urn:microsoft.com/office/officeart/2005/8/layout/target3"/>
    <dgm:cxn modelId="{502B240A-1CAD-4104-AF51-858703E3FB21}" type="presOf" srcId="{67136CA8-4C49-4566-91D0-C3395C286B32}" destId="{C7C6E655-40D5-471F-9288-D236DF352DC2}" srcOrd="1" destOrd="0" presId="urn:microsoft.com/office/officeart/2005/8/layout/target3"/>
    <dgm:cxn modelId="{7995BE49-E23C-4C45-9487-33A326D20ECB}" type="presOf" srcId="{51F9E48F-A3CA-4A8C-A985-ABA8ECEF8424}" destId="{7F2EA152-3EE0-4662-98B7-F48BC371DDDA}" srcOrd="0" destOrd="3" presId="urn:microsoft.com/office/officeart/2005/8/layout/target3"/>
    <dgm:cxn modelId="{8CFC1B59-C5F4-44D2-B6B6-C3A64996408D}" srcId="{931326B6-683B-4F8D-946C-1DA09968F5FA}" destId="{51F9E48F-A3CA-4A8C-A985-ABA8ECEF8424}" srcOrd="3" destOrd="0" parTransId="{4A0CDC08-11C2-4D7B-BFE7-E604DAE8A20A}" sibTransId="{4EAC2ACE-48B4-4195-A6E0-231859715F2F}"/>
    <dgm:cxn modelId="{40DE34EB-57C5-44F3-A619-0D30D0DE354D}" type="presOf" srcId="{258D25FD-9A40-45E9-B508-2C90E2D51B87}" destId="{F10CD55B-D39F-4BEB-8C44-D458EBC7BB21}" srcOrd="0" destOrd="0" presId="urn:microsoft.com/office/officeart/2005/8/layout/target3"/>
    <dgm:cxn modelId="{ABE1D3F8-0EEF-40EC-B3A2-2BE51A1CEBEA}" srcId="{931326B6-683B-4F8D-946C-1DA09968F5FA}" destId="{B7BDE709-60BA-4D0F-8836-59D9EC7F8891}" srcOrd="0" destOrd="0" parTransId="{72D58BE2-3B28-411A-AD09-E01F73022688}" sibTransId="{CB6A896E-A3F7-4881-B869-013A61E777F6}"/>
    <dgm:cxn modelId="{72C4C6C8-91D5-4179-A2CA-366FC8E63B0E}" type="presOf" srcId="{BF0BCDFB-0AB4-4DAF-8478-965538B25E38}" destId="{1CAFC287-F216-40AB-8D05-AD22F96759F4}" srcOrd="0" destOrd="0" presId="urn:microsoft.com/office/officeart/2005/8/layout/target3"/>
    <dgm:cxn modelId="{20182E34-487C-40A0-BA26-4F3F6D2A9BD8}" type="presOf" srcId="{1B26ABBD-16E3-4C66-B42C-5698349E3543}" destId="{DA1E1291-097D-45B8-8879-0C453BF6BDDA}" srcOrd="0" destOrd="0" presId="urn:microsoft.com/office/officeart/2005/8/layout/target3"/>
    <dgm:cxn modelId="{D5CFF666-B386-445B-B23C-8D23400526DB}" srcId="{40ACFF5F-B79D-43F1-8475-582805A161A5}" destId="{1B26ABBD-16E3-4C66-B42C-5698349E3543}" srcOrd="1" destOrd="0" parTransId="{A9AB41EA-018B-4B91-A84D-4E3616271D84}" sibTransId="{4FCC442E-C3A2-4C5D-A0D7-3F5EAF562792}"/>
    <dgm:cxn modelId="{12822D48-46E7-438E-9A09-210DF6865520}" srcId="{931326B6-683B-4F8D-946C-1DA09968F5FA}" destId="{02A8588E-E7CC-462B-88F3-1EF4BE604096}" srcOrd="1" destOrd="0" parTransId="{FB6356B0-1262-453E-9E73-A98D72C8E369}" sibTransId="{5882C50A-F8F8-488F-9D66-0809D414ED7F}"/>
    <dgm:cxn modelId="{BBDED70A-6C8F-436D-BF9F-BCF90AEF1DD8}" srcId="{40ACFF5F-B79D-43F1-8475-582805A161A5}" destId="{67136CA8-4C49-4566-91D0-C3395C286B32}" srcOrd="0" destOrd="0" parTransId="{C2E48867-5BE4-48F0-993D-4D8330B50986}" sibTransId="{B4018D2C-4367-4409-ABEE-95DB397989C9}"/>
    <dgm:cxn modelId="{04BA0972-467A-4C79-BDBF-58A752403BB0}" srcId="{1B26ABBD-16E3-4C66-B42C-5698349E3543}" destId="{258D25FD-9A40-45E9-B508-2C90E2D51B87}" srcOrd="0" destOrd="0" parTransId="{1AF8734F-DBF5-4543-AC92-531B0B688856}" sibTransId="{827D1BA7-6BE7-4D83-A675-7C0E89245882}"/>
    <dgm:cxn modelId="{EB7540E6-FE06-4977-8254-09910CAAB727}" srcId="{67136CA8-4C49-4566-91D0-C3395C286B32}" destId="{BF0BCDFB-0AB4-4DAF-8478-965538B25E38}" srcOrd="0" destOrd="0" parTransId="{D9082082-9779-4CB9-8A09-179D75FF30D9}" sibTransId="{8F5C93A5-CA8C-42B0-831E-7B25A585B334}"/>
    <dgm:cxn modelId="{DB6C4C39-AD05-4438-967A-83BB0666B3FD}" type="presOf" srcId="{02A8588E-E7CC-462B-88F3-1EF4BE604096}" destId="{7F2EA152-3EE0-4662-98B7-F48BC371DDDA}" srcOrd="0" destOrd="1" presId="urn:microsoft.com/office/officeart/2005/8/layout/target3"/>
    <dgm:cxn modelId="{464E92CB-0E87-41FD-9D13-5AFE71FAB6B3}" type="presParOf" srcId="{D1221C62-FEB2-41E7-8FEB-9CF0B98F3A06}" destId="{4E55F17D-B547-426F-A3D2-F5817EDD2644}" srcOrd="0" destOrd="0" presId="urn:microsoft.com/office/officeart/2005/8/layout/target3"/>
    <dgm:cxn modelId="{03CA3644-7630-4127-9F00-5D08CBC2A30C}" type="presParOf" srcId="{D1221C62-FEB2-41E7-8FEB-9CF0B98F3A06}" destId="{8912EFCC-EA6D-48D8-89D2-8CA28A04F762}" srcOrd="1" destOrd="0" presId="urn:microsoft.com/office/officeart/2005/8/layout/target3"/>
    <dgm:cxn modelId="{4D2FAC85-8766-4E20-B671-238E932D61E0}" type="presParOf" srcId="{D1221C62-FEB2-41E7-8FEB-9CF0B98F3A06}" destId="{C9496D8E-C8A8-4310-B4B1-E58E2C1E6E6E}" srcOrd="2" destOrd="0" presId="urn:microsoft.com/office/officeart/2005/8/layout/target3"/>
    <dgm:cxn modelId="{1952BC38-C264-45A2-B0B6-09D53ADC3613}" type="presParOf" srcId="{D1221C62-FEB2-41E7-8FEB-9CF0B98F3A06}" destId="{042643D5-37B8-45EE-ACE7-F68FF2D9E007}" srcOrd="3" destOrd="0" presId="urn:microsoft.com/office/officeart/2005/8/layout/target3"/>
    <dgm:cxn modelId="{8227A032-EABB-4623-9440-B6CCE732A8D4}" type="presParOf" srcId="{D1221C62-FEB2-41E7-8FEB-9CF0B98F3A06}" destId="{AEB8690A-2B17-4E3C-94D1-3D69855F5B75}" srcOrd="4" destOrd="0" presId="urn:microsoft.com/office/officeart/2005/8/layout/target3"/>
    <dgm:cxn modelId="{0A4CB826-5353-4EA6-9E08-A846B6E23FAA}" type="presParOf" srcId="{D1221C62-FEB2-41E7-8FEB-9CF0B98F3A06}" destId="{DA1E1291-097D-45B8-8879-0C453BF6BDDA}" srcOrd="5" destOrd="0" presId="urn:microsoft.com/office/officeart/2005/8/layout/target3"/>
    <dgm:cxn modelId="{A02F09A4-BC94-4609-B676-918C99B89361}" type="presParOf" srcId="{D1221C62-FEB2-41E7-8FEB-9CF0B98F3A06}" destId="{D7961BA6-67FE-4563-88AC-9CE88C97FEBC}" srcOrd="6" destOrd="0" presId="urn:microsoft.com/office/officeart/2005/8/layout/target3"/>
    <dgm:cxn modelId="{A41D77D9-31DE-4771-854C-2D34B23CA3E6}" type="presParOf" srcId="{D1221C62-FEB2-41E7-8FEB-9CF0B98F3A06}" destId="{9E66677B-4D14-4F2C-BA40-8010EDD52A61}" srcOrd="7" destOrd="0" presId="urn:microsoft.com/office/officeart/2005/8/layout/target3"/>
    <dgm:cxn modelId="{665158B7-240C-4643-81D7-8BE83C28412B}" type="presParOf" srcId="{D1221C62-FEB2-41E7-8FEB-9CF0B98F3A06}" destId="{BA745646-9620-4F73-8ED8-EEF53E61EA01}" srcOrd="8" destOrd="0" presId="urn:microsoft.com/office/officeart/2005/8/layout/target3"/>
    <dgm:cxn modelId="{DDF19F75-89B7-4AB3-B4AF-549074C65E74}" type="presParOf" srcId="{D1221C62-FEB2-41E7-8FEB-9CF0B98F3A06}" destId="{C7C6E655-40D5-471F-9288-D236DF352DC2}" srcOrd="9" destOrd="0" presId="urn:microsoft.com/office/officeart/2005/8/layout/target3"/>
    <dgm:cxn modelId="{9E66B6BF-11B1-4476-BD09-5163513657F5}" type="presParOf" srcId="{D1221C62-FEB2-41E7-8FEB-9CF0B98F3A06}" destId="{1CAFC287-F216-40AB-8D05-AD22F96759F4}" srcOrd="10" destOrd="0" presId="urn:microsoft.com/office/officeart/2005/8/layout/target3"/>
    <dgm:cxn modelId="{08CCDF63-CA78-41E8-857E-C76BB1599FF0}" type="presParOf" srcId="{D1221C62-FEB2-41E7-8FEB-9CF0B98F3A06}" destId="{DF668E33-1B59-4A74-B7AB-A943EF1BEB4B}" srcOrd="11" destOrd="0" presId="urn:microsoft.com/office/officeart/2005/8/layout/target3"/>
    <dgm:cxn modelId="{67C891E1-2A5A-45F4-8F40-F70A5B27E1E3}" type="presParOf" srcId="{D1221C62-FEB2-41E7-8FEB-9CF0B98F3A06}" destId="{F10CD55B-D39F-4BEB-8C44-D458EBC7BB21}" srcOrd="12" destOrd="0" presId="urn:microsoft.com/office/officeart/2005/8/layout/target3"/>
    <dgm:cxn modelId="{4AE627F1-3B87-4FEF-9020-09811DB7D514}" type="presParOf" srcId="{D1221C62-FEB2-41E7-8FEB-9CF0B98F3A06}" destId="{93B8A1B8-882C-4660-8AC1-CD1C56155D29}" srcOrd="13" destOrd="0" presId="urn:microsoft.com/office/officeart/2005/8/layout/target3"/>
    <dgm:cxn modelId="{6A0804E9-31AD-4001-B294-67A56814B36B}" type="presParOf" srcId="{D1221C62-FEB2-41E7-8FEB-9CF0B98F3A06}" destId="{7F2EA152-3EE0-4662-98B7-F48BC371DDD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20D9F0-51E1-4892-9A9A-1050CC56B4A6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02F14D-DAA9-4E84-9A1A-06CC75C0E7CF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>
              <a:latin typeface="Constantia" pitchFamily="18" charset="0"/>
            </a:rPr>
            <a:t>Задание деятельностное</a:t>
          </a:r>
          <a:endParaRPr lang="ru-RU" sz="1400" dirty="0">
            <a:latin typeface="Constantia" pitchFamily="18" charset="0"/>
          </a:endParaRPr>
        </a:p>
      </dgm:t>
    </dgm:pt>
    <dgm:pt modelId="{DB207070-9A2B-4192-B8A9-DB8AF492C7D3}" type="parTrans" cxnId="{8F293CFB-9BB3-4A08-AB7A-245ECF00E872}">
      <dgm:prSet/>
      <dgm:spPr/>
      <dgm:t>
        <a:bodyPr/>
        <a:lstStyle/>
        <a:p>
          <a:endParaRPr lang="ru-RU"/>
        </a:p>
      </dgm:t>
    </dgm:pt>
    <dgm:pt modelId="{724D23EA-66BD-42FA-B4AC-42B48A99F365}" type="sibTrans" cxnId="{8F293CFB-9BB3-4A08-AB7A-245ECF00E872}">
      <dgm:prSet/>
      <dgm:spPr/>
      <dgm:t>
        <a:bodyPr/>
        <a:lstStyle/>
        <a:p>
          <a:endParaRPr lang="ru-RU"/>
        </a:p>
      </dgm:t>
    </dgm:pt>
    <dgm:pt modelId="{17673A9B-EF6B-49DE-9C37-B7CC86EC3AA6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>
              <a:latin typeface="Constantia" pitchFamily="18" charset="0"/>
            </a:rPr>
            <a:t>Моделирует практическую, жизненную ситуацию </a:t>
          </a:r>
          <a:endParaRPr lang="ru-RU" sz="1400" dirty="0">
            <a:latin typeface="Constantia" pitchFamily="18" charset="0"/>
          </a:endParaRPr>
        </a:p>
      </dgm:t>
    </dgm:pt>
    <dgm:pt modelId="{FD938D02-68B1-42CD-816E-8B21E02C1166}" type="parTrans" cxnId="{17312DAA-5C43-4B38-B7B8-5AAD06AE454C}">
      <dgm:prSet/>
      <dgm:spPr/>
      <dgm:t>
        <a:bodyPr/>
        <a:lstStyle/>
        <a:p>
          <a:endParaRPr lang="ru-RU"/>
        </a:p>
      </dgm:t>
    </dgm:pt>
    <dgm:pt modelId="{9247245C-039A-43BF-880F-B7AFF7D4C388}" type="sibTrans" cxnId="{17312DAA-5C43-4B38-B7B8-5AAD06AE454C}">
      <dgm:prSet/>
      <dgm:spPr/>
      <dgm:t>
        <a:bodyPr/>
        <a:lstStyle/>
        <a:p>
          <a:endParaRPr lang="ru-RU"/>
        </a:p>
      </dgm:t>
    </dgm:pt>
    <dgm:pt modelId="{32ED1D8C-25C5-41C2-BE92-314BCD727DF6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>
              <a:latin typeface="Constantia" pitchFamily="18" charset="0"/>
            </a:rPr>
            <a:t>Строится на актуальном для учащихся материале</a:t>
          </a:r>
          <a:endParaRPr lang="ru-RU" sz="1400" dirty="0">
            <a:latin typeface="Constantia" pitchFamily="18" charset="0"/>
          </a:endParaRPr>
        </a:p>
      </dgm:t>
    </dgm:pt>
    <dgm:pt modelId="{E6E1BCC4-C675-49AE-B0F8-7FEB23583D13}" type="parTrans" cxnId="{4A95733E-A914-4FE7-9DE8-A2126E98E7A0}">
      <dgm:prSet/>
      <dgm:spPr/>
      <dgm:t>
        <a:bodyPr/>
        <a:lstStyle/>
        <a:p>
          <a:endParaRPr lang="ru-RU"/>
        </a:p>
      </dgm:t>
    </dgm:pt>
    <dgm:pt modelId="{60C6FEEA-2BC9-4650-B819-BA6175E023A2}" type="sibTrans" cxnId="{4A95733E-A914-4FE7-9DE8-A2126E98E7A0}">
      <dgm:prSet/>
      <dgm:spPr/>
      <dgm:t>
        <a:bodyPr/>
        <a:lstStyle/>
        <a:p>
          <a:endParaRPr lang="ru-RU"/>
        </a:p>
      </dgm:t>
    </dgm:pt>
    <dgm:pt modelId="{433BCE72-F5D4-4EC4-8D9A-A11E55912461}" type="pres">
      <dgm:prSet presAssocID="{8320D9F0-51E1-4892-9A9A-1050CC56B4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2CE30-C61C-4D19-B70A-A438B4368501}" type="pres">
      <dgm:prSet presAssocID="{4102F14D-DAA9-4E84-9A1A-06CC75C0E7CF}" presName="node" presStyleLbl="node1" presStyleIdx="0" presStyleCnt="3" custScaleX="41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B033B-90B7-41E3-8CB7-40E5AEC326F4}" type="pres">
      <dgm:prSet presAssocID="{724D23EA-66BD-42FA-B4AC-42B48A99F365}" presName="sibTrans" presStyleCnt="0"/>
      <dgm:spPr/>
    </dgm:pt>
    <dgm:pt modelId="{B606A70F-5CE8-4380-A285-B0481CE5FF58}" type="pres">
      <dgm:prSet presAssocID="{17673A9B-EF6B-49DE-9C37-B7CC86EC3AA6}" presName="node" presStyleLbl="node1" presStyleIdx="1" presStyleCnt="3" custScaleX="41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A102C-524D-4D5C-9B14-2116B65A0537}" type="pres">
      <dgm:prSet presAssocID="{9247245C-039A-43BF-880F-B7AFF7D4C388}" presName="sibTrans" presStyleCnt="0"/>
      <dgm:spPr/>
    </dgm:pt>
    <dgm:pt modelId="{C1033299-2D85-4A30-9052-5F3E3C6F8165}" type="pres">
      <dgm:prSet presAssocID="{32ED1D8C-25C5-41C2-BE92-314BCD727DF6}" presName="node" presStyleLbl="node1" presStyleIdx="2" presStyleCnt="3" custScaleX="41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ECA04-0880-4C21-9E58-DE245D616FE9}" type="presOf" srcId="{32ED1D8C-25C5-41C2-BE92-314BCD727DF6}" destId="{C1033299-2D85-4A30-9052-5F3E3C6F8165}" srcOrd="0" destOrd="0" presId="urn:microsoft.com/office/officeart/2005/8/layout/default#2"/>
    <dgm:cxn modelId="{17312DAA-5C43-4B38-B7B8-5AAD06AE454C}" srcId="{8320D9F0-51E1-4892-9A9A-1050CC56B4A6}" destId="{17673A9B-EF6B-49DE-9C37-B7CC86EC3AA6}" srcOrd="1" destOrd="0" parTransId="{FD938D02-68B1-42CD-816E-8B21E02C1166}" sibTransId="{9247245C-039A-43BF-880F-B7AFF7D4C388}"/>
    <dgm:cxn modelId="{782B8C67-4985-4CAA-AD9E-6746E08D27B3}" type="presOf" srcId="{4102F14D-DAA9-4E84-9A1A-06CC75C0E7CF}" destId="{1762CE30-C61C-4D19-B70A-A438B4368501}" srcOrd="0" destOrd="0" presId="urn:microsoft.com/office/officeart/2005/8/layout/default#2"/>
    <dgm:cxn modelId="{BB5B0CE5-267C-4FEC-B13C-FBFD1F68A99B}" type="presOf" srcId="{17673A9B-EF6B-49DE-9C37-B7CC86EC3AA6}" destId="{B606A70F-5CE8-4380-A285-B0481CE5FF58}" srcOrd="0" destOrd="0" presId="urn:microsoft.com/office/officeart/2005/8/layout/default#2"/>
    <dgm:cxn modelId="{8F293CFB-9BB3-4A08-AB7A-245ECF00E872}" srcId="{8320D9F0-51E1-4892-9A9A-1050CC56B4A6}" destId="{4102F14D-DAA9-4E84-9A1A-06CC75C0E7CF}" srcOrd="0" destOrd="0" parTransId="{DB207070-9A2B-4192-B8A9-DB8AF492C7D3}" sibTransId="{724D23EA-66BD-42FA-B4AC-42B48A99F365}"/>
    <dgm:cxn modelId="{9CB2C5F9-991E-4BD1-939C-EDBA0E11038B}" type="presOf" srcId="{8320D9F0-51E1-4892-9A9A-1050CC56B4A6}" destId="{433BCE72-F5D4-4EC4-8D9A-A11E55912461}" srcOrd="0" destOrd="0" presId="urn:microsoft.com/office/officeart/2005/8/layout/default#2"/>
    <dgm:cxn modelId="{4A95733E-A914-4FE7-9DE8-A2126E98E7A0}" srcId="{8320D9F0-51E1-4892-9A9A-1050CC56B4A6}" destId="{32ED1D8C-25C5-41C2-BE92-314BCD727DF6}" srcOrd="2" destOrd="0" parTransId="{E6E1BCC4-C675-49AE-B0F8-7FEB23583D13}" sibTransId="{60C6FEEA-2BC9-4650-B819-BA6175E023A2}"/>
    <dgm:cxn modelId="{47684CE5-FC3D-452D-A55A-7FD856AB17BC}" type="presParOf" srcId="{433BCE72-F5D4-4EC4-8D9A-A11E55912461}" destId="{1762CE30-C61C-4D19-B70A-A438B4368501}" srcOrd="0" destOrd="0" presId="urn:microsoft.com/office/officeart/2005/8/layout/default#2"/>
    <dgm:cxn modelId="{CFDE7627-7519-4950-9046-F3F91D88277C}" type="presParOf" srcId="{433BCE72-F5D4-4EC4-8D9A-A11E55912461}" destId="{7C2B033B-90B7-41E3-8CB7-40E5AEC326F4}" srcOrd="1" destOrd="0" presId="urn:microsoft.com/office/officeart/2005/8/layout/default#2"/>
    <dgm:cxn modelId="{78D80090-C6BC-41F3-B8C4-AD564D058F7D}" type="presParOf" srcId="{433BCE72-F5D4-4EC4-8D9A-A11E55912461}" destId="{B606A70F-5CE8-4380-A285-B0481CE5FF58}" srcOrd="2" destOrd="0" presId="urn:microsoft.com/office/officeart/2005/8/layout/default#2"/>
    <dgm:cxn modelId="{4F63B72A-D5CE-438A-86F4-7786BBF6996C}" type="presParOf" srcId="{433BCE72-F5D4-4EC4-8D9A-A11E55912461}" destId="{FCDA102C-524D-4D5C-9B14-2116B65A0537}" srcOrd="3" destOrd="0" presId="urn:microsoft.com/office/officeart/2005/8/layout/default#2"/>
    <dgm:cxn modelId="{09C920F2-0263-42B7-8A83-8B21EF566A1B}" type="presParOf" srcId="{433BCE72-F5D4-4EC4-8D9A-A11E55912461}" destId="{C1033299-2D85-4A30-9052-5F3E3C6F8165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704CE5-CD51-4024-B9E2-673FD0EBC16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CAED04-6D94-44B6-8E29-D521BF42E38B}">
      <dgm:prSet phldrT="[Текст]" custT="1"/>
      <dgm:spPr>
        <a:noFill/>
        <a:ln w="57150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onstantia" pitchFamily="18" charset="0"/>
            </a:rPr>
            <a:t>Повышают интерес учащихся к уроку (мотивация) </a:t>
          </a:r>
          <a:endParaRPr lang="ru-RU" sz="1600" b="1" dirty="0">
            <a:solidFill>
              <a:schemeClr val="bg1"/>
            </a:solidFill>
            <a:latin typeface="Constantia" pitchFamily="18" charset="0"/>
          </a:endParaRPr>
        </a:p>
      </dgm:t>
    </dgm:pt>
    <dgm:pt modelId="{4262E6B3-E14B-4335-B775-C500510F24BD}" type="parTrans" cxnId="{0E5B4A32-1FEC-4380-AF0E-57C35E47F592}">
      <dgm:prSet/>
      <dgm:spPr/>
      <dgm:t>
        <a:bodyPr/>
        <a:lstStyle/>
        <a:p>
          <a:endParaRPr lang="ru-RU"/>
        </a:p>
      </dgm:t>
    </dgm:pt>
    <dgm:pt modelId="{FF6AF16F-19BD-4C55-9DB4-88D47824B6DD}" type="sibTrans" cxnId="{0E5B4A32-1FEC-4380-AF0E-57C35E47F592}">
      <dgm:prSet/>
      <dgm:spPr/>
      <dgm:t>
        <a:bodyPr/>
        <a:lstStyle/>
        <a:p>
          <a:endParaRPr lang="ru-RU"/>
        </a:p>
      </dgm:t>
    </dgm:pt>
    <dgm:pt modelId="{5BC3827E-50AC-435A-9AF9-8D15AD780991}">
      <dgm:prSet phldrT="[Текст]" custT="1"/>
      <dgm:spPr>
        <a:noFill/>
        <a:ln w="57150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onstantia" pitchFamily="18" charset="0"/>
            </a:rPr>
            <a:t>Облегчают восприятие материала (наглядность)</a:t>
          </a:r>
          <a:endParaRPr lang="ru-RU" sz="1600" b="1" dirty="0">
            <a:solidFill>
              <a:schemeClr val="bg1"/>
            </a:solidFill>
            <a:latin typeface="Constantia" pitchFamily="18" charset="0"/>
          </a:endParaRPr>
        </a:p>
      </dgm:t>
    </dgm:pt>
    <dgm:pt modelId="{2DCA0398-A0B6-481D-8829-5709078B7140}" type="parTrans" cxnId="{547EFAAE-B6CA-4C50-B58A-82E006C28026}">
      <dgm:prSet/>
      <dgm:spPr/>
      <dgm:t>
        <a:bodyPr/>
        <a:lstStyle/>
        <a:p>
          <a:endParaRPr lang="ru-RU"/>
        </a:p>
      </dgm:t>
    </dgm:pt>
    <dgm:pt modelId="{2BE44D9D-BB62-4B8A-8E2A-825FE2D92B52}" type="sibTrans" cxnId="{547EFAAE-B6CA-4C50-B58A-82E006C28026}">
      <dgm:prSet/>
      <dgm:spPr/>
      <dgm:t>
        <a:bodyPr/>
        <a:lstStyle/>
        <a:p>
          <a:endParaRPr lang="ru-RU"/>
        </a:p>
      </dgm:t>
    </dgm:pt>
    <dgm:pt modelId="{BC3FF5A9-ED7F-4C85-9B45-DDF333B6D4B6}">
      <dgm:prSet phldrT="[Текст]" custT="1"/>
      <dgm:spPr>
        <a:noFill/>
        <a:ln w="57150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onstantia" pitchFamily="18" charset="0"/>
            </a:rPr>
            <a:t>Сокращают временные затраты </a:t>
          </a:r>
        </a:p>
        <a:p>
          <a:r>
            <a:rPr lang="ru-RU" sz="1600" b="1" dirty="0" smtClean="0">
              <a:solidFill>
                <a:schemeClr val="bg1"/>
              </a:solidFill>
              <a:latin typeface="Constantia" pitchFamily="18" charset="0"/>
            </a:rPr>
            <a:t>(и учителя, и ученика)</a:t>
          </a:r>
          <a:endParaRPr lang="ru-RU" sz="1600" b="1" dirty="0">
            <a:solidFill>
              <a:schemeClr val="bg1"/>
            </a:solidFill>
            <a:latin typeface="Constantia" pitchFamily="18" charset="0"/>
          </a:endParaRPr>
        </a:p>
      </dgm:t>
    </dgm:pt>
    <dgm:pt modelId="{9E6C64F6-121D-4741-81F3-F4DC951E3036}" type="parTrans" cxnId="{350D8DB4-473A-4FD2-81CB-3EC546056694}">
      <dgm:prSet/>
      <dgm:spPr/>
      <dgm:t>
        <a:bodyPr/>
        <a:lstStyle/>
        <a:p>
          <a:endParaRPr lang="ru-RU"/>
        </a:p>
      </dgm:t>
    </dgm:pt>
    <dgm:pt modelId="{A5F50612-71C0-4A63-A90C-8621A1FBF47C}" type="sibTrans" cxnId="{350D8DB4-473A-4FD2-81CB-3EC546056694}">
      <dgm:prSet/>
      <dgm:spPr/>
      <dgm:t>
        <a:bodyPr/>
        <a:lstStyle/>
        <a:p>
          <a:endParaRPr lang="ru-RU"/>
        </a:p>
      </dgm:t>
    </dgm:pt>
    <dgm:pt modelId="{B98970B8-BB20-49DF-81A0-508FB7B83922}">
      <dgm:prSet phldrT="[Текст]" custT="1"/>
      <dgm:spPr>
        <a:noFill/>
        <a:ln w="57150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onstantia" pitchFamily="18" charset="0"/>
            </a:rPr>
            <a:t>Дополнительный источник информации </a:t>
          </a:r>
        </a:p>
        <a:p>
          <a:r>
            <a:rPr lang="ru-RU" sz="1600" b="1" dirty="0" smtClean="0">
              <a:solidFill>
                <a:schemeClr val="bg1"/>
              </a:solidFill>
              <a:latin typeface="Constantia" pitchFamily="18" charset="0"/>
            </a:rPr>
            <a:t> (электронные книги, документальные фильмы, дидактические материалы и др.)</a:t>
          </a:r>
          <a:endParaRPr lang="ru-RU" sz="1600" b="1" dirty="0">
            <a:solidFill>
              <a:schemeClr val="bg1"/>
            </a:solidFill>
            <a:latin typeface="Constantia" pitchFamily="18" charset="0"/>
          </a:endParaRPr>
        </a:p>
      </dgm:t>
    </dgm:pt>
    <dgm:pt modelId="{B4B44E10-B384-4738-9965-0A99D075D27F}" type="parTrans" cxnId="{0E923CE5-8A42-4E30-97FB-1FE830A8D5F1}">
      <dgm:prSet/>
      <dgm:spPr/>
      <dgm:t>
        <a:bodyPr/>
        <a:lstStyle/>
        <a:p>
          <a:endParaRPr lang="ru-RU"/>
        </a:p>
      </dgm:t>
    </dgm:pt>
    <dgm:pt modelId="{5428B66A-FAE9-41E0-BF89-4A4F5D01C3F4}" type="sibTrans" cxnId="{0E923CE5-8A42-4E30-97FB-1FE830A8D5F1}">
      <dgm:prSet/>
      <dgm:spPr/>
      <dgm:t>
        <a:bodyPr/>
        <a:lstStyle/>
        <a:p>
          <a:endParaRPr lang="ru-RU"/>
        </a:p>
      </dgm:t>
    </dgm:pt>
    <dgm:pt modelId="{BBF6155D-6D9C-482F-96EE-49B83F2EF515}" type="pres">
      <dgm:prSet presAssocID="{05704CE5-CD51-4024-B9E2-673FD0EBC1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EABB2-525A-4467-B671-A9F5770DC3E5}" type="pres">
      <dgm:prSet presAssocID="{D2CAED04-6D94-44B6-8E29-D521BF42E38B}" presName="composite" presStyleCnt="0"/>
      <dgm:spPr/>
    </dgm:pt>
    <dgm:pt modelId="{251D7DDD-7A03-422E-8069-1933003AC727}" type="pres">
      <dgm:prSet presAssocID="{D2CAED04-6D94-44B6-8E29-D521BF42E38B}" presName="imgShp" presStyleLbl="fgImgPlace1" presStyleIdx="0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A24DB9-6D14-419A-9854-333008AB73C5}" type="pres">
      <dgm:prSet presAssocID="{D2CAED04-6D94-44B6-8E29-D521BF42E38B}" presName="txShp" presStyleLbl="node1" presStyleIdx="0" presStyleCnt="4" custScaleX="12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6A1BB-AE5A-491A-BF1A-929D052FE6EC}" type="pres">
      <dgm:prSet presAssocID="{FF6AF16F-19BD-4C55-9DB4-88D47824B6DD}" presName="spacing" presStyleCnt="0"/>
      <dgm:spPr/>
    </dgm:pt>
    <dgm:pt modelId="{8C595BAC-A328-46BA-9F34-566C2999AB39}" type="pres">
      <dgm:prSet presAssocID="{5BC3827E-50AC-435A-9AF9-8D15AD780991}" presName="composite" presStyleCnt="0"/>
      <dgm:spPr/>
    </dgm:pt>
    <dgm:pt modelId="{2CFDAF7D-2192-4E6E-A815-9607C8CA7585}" type="pres">
      <dgm:prSet presAssocID="{5BC3827E-50AC-435A-9AF9-8D15AD780991}" presName="imgShp" presStyleLbl="fgImgPlace1" presStyleIdx="1" presStyleCnt="4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D158DD-FDDC-486E-89BE-B31E7FF84247}" type="pres">
      <dgm:prSet presAssocID="{5BC3827E-50AC-435A-9AF9-8D15AD780991}" presName="txShp" presStyleLbl="node1" presStyleIdx="1" presStyleCnt="4" custScaleX="12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7997F-AF9B-43E5-94F5-94785894072E}" type="pres">
      <dgm:prSet presAssocID="{2BE44D9D-BB62-4B8A-8E2A-825FE2D92B52}" presName="spacing" presStyleCnt="0"/>
      <dgm:spPr/>
    </dgm:pt>
    <dgm:pt modelId="{72A28320-AD00-4698-AE54-90BB3A163421}" type="pres">
      <dgm:prSet presAssocID="{BC3FF5A9-ED7F-4C85-9B45-DDF333B6D4B6}" presName="composite" presStyleCnt="0"/>
      <dgm:spPr/>
    </dgm:pt>
    <dgm:pt modelId="{6864E49D-2B93-4DCE-B206-BBA96C7383ED}" type="pres">
      <dgm:prSet presAssocID="{BC3FF5A9-ED7F-4C85-9B45-DDF333B6D4B6}" presName="imgShp" presStyleLbl="fgImgPlace1" presStyleIdx="2" presStyleCnt="4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A57296-5FC7-4A38-B46B-CAF56B1695F4}" type="pres">
      <dgm:prSet presAssocID="{BC3FF5A9-ED7F-4C85-9B45-DDF333B6D4B6}" presName="txShp" presStyleLbl="node1" presStyleIdx="2" presStyleCnt="4" custScaleX="12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B8F49-796E-4372-B1FD-600C28FAEBCD}" type="pres">
      <dgm:prSet presAssocID="{A5F50612-71C0-4A63-A90C-8621A1FBF47C}" presName="spacing" presStyleCnt="0"/>
      <dgm:spPr/>
    </dgm:pt>
    <dgm:pt modelId="{19A1E120-000B-4D4C-9837-38F65B35B135}" type="pres">
      <dgm:prSet presAssocID="{B98970B8-BB20-49DF-81A0-508FB7B83922}" presName="composite" presStyleCnt="0"/>
      <dgm:spPr/>
    </dgm:pt>
    <dgm:pt modelId="{081119A3-EF91-44C1-B200-63F613996349}" type="pres">
      <dgm:prSet presAssocID="{B98970B8-BB20-49DF-81A0-508FB7B83922}" presName="imgShp" presStyleLbl="fgImgPlace1" presStyleIdx="3" presStyleCnt="4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5D5C5-25B0-4DC6-9655-6368528A01A4}" type="pres">
      <dgm:prSet presAssocID="{B98970B8-BB20-49DF-81A0-508FB7B83922}" presName="txShp" presStyleLbl="node1" presStyleIdx="3" presStyleCnt="4" custScaleX="12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1CC32-4E17-480B-88FA-FC66545A0B04}" type="presOf" srcId="{5BC3827E-50AC-435A-9AF9-8D15AD780991}" destId="{BED158DD-FDDC-486E-89BE-B31E7FF84247}" srcOrd="0" destOrd="0" presId="urn:microsoft.com/office/officeart/2005/8/layout/vList3#1"/>
    <dgm:cxn modelId="{972267D4-02EC-4B7C-9CBC-4DEDBA815761}" type="presOf" srcId="{BC3FF5A9-ED7F-4C85-9B45-DDF333B6D4B6}" destId="{E3A57296-5FC7-4A38-B46B-CAF56B1695F4}" srcOrd="0" destOrd="0" presId="urn:microsoft.com/office/officeart/2005/8/layout/vList3#1"/>
    <dgm:cxn modelId="{C44B6796-0114-4A3C-BCB2-DADC37BF3E8F}" type="presOf" srcId="{B98970B8-BB20-49DF-81A0-508FB7B83922}" destId="{77D5D5C5-25B0-4DC6-9655-6368528A01A4}" srcOrd="0" destOrd="0" presId="urn:microsoft.com/office/officeart/2005/8/layout/vList3#1"/>
    <dgm:cxn modelId="{7A392EAB-9ABB-48FF-BDF6-4A49C00B87F2}" type="presOf" srcId="{D2CAED04-6D94-44B6-8E29-D521BF42E38B}" destId="{F1A24DB9-6D14-419A-9854-333008AB73C5}" srcOrd="0" destOrd="0" presId="urn:microsoft.com/office/officeart/2005/8/layout/vList3#1"/>
    <dgm:cxn modelId="{0E923CE5-8A42-4E30-97FB-1FE830A8D5F1}" srcId="{05704CE5-CD51-4024-B9E2-673FD0EBC163}" destId="{B98970B8-BB20-49DF-81A0-508FB7B83922}" srcOrd="3" destOrd="0" parTransId="{B4B44E10-B384-4738-9965-0A99D075D27F}" sibTransId="{5428B66A-FAE9-41E0-BF89-4A4F5D01C3F4}"/>
    <dgm:cxn modelId="{547EFAAE-B6CA-4C50-B58A-82E006C28026}" srcId="{05704CE5-CD51-4024-B9E2-673FD0EBC163}" destId="{5BC3827E-50AC-435A-9AF9-8D15AD780991}" srcOrd="1" destOrd="0" parTransId="{2DCA0398-A0B6-481D-8829-5709078B7140}" sibTransId="{2BE44D9D-BB62-4B8A-8E2A-825FE2D92B52}"/>
    <dgm:cxn modelId="{0E5B4A32-1FEC-4380-AF0E-57C35E47F592}" srcId="{05704CE5-CD51-4024-B9E2-673FD0EBC163}" destId="{D2CAED04-6D94-44B6-8E29-D521BF42E38B}" srcOrd="0" destOrd="0" parTransId="{4262E6B3-E14B-4335-B775-C500510F24BD}" sibTransId="{FF6AF16F-19BD-4C55-9DB4-88D47824B6DD}"/>
    <dgm:cxn modelId="{D97BDCFB-8E3A-452A-91BD-7071BB112384}" type="presOf" srcId="{05704CE5-CD51-4024-B9E2-673FD0EBC163}" destId="{BBF6155D-6D9C-482F-96EE-49B83F2EF515}" srcOrd="0" destOrd="0" presId="urn:microsoft.com/office/officeart/2005/8/layout/vList3#1"/>
    <dgm:cxn modelId="{350D8DB4-473A-4FD2-81CB-3EC546056694}" srcId="{05704CE5-CD51-4024-B9E2-673FD0EBC163}" destId="{BC3FF5A9-ED7F-4C85-9B45-DDF333B6D4B6}" srcOrd="2" destOrd="0" parTransId="{9E6C64F6-121D-4741-81F3-F4DC951E3036}" sibTransId="{A5F50612-71C0-4A63-A90C-8621A1FBF47C}"/>
    <dgm:cxn modelId="{5B987047-55AC-43AD-A3E0-515EC36442FF}" type="presParOf" srcId="{BBF6155D-6D9C-482F-96EE-49B83F2EF515}" destId="{9BBEABB2-525A-4467-B671-A9F5770DC3E5}" srcOrd="0" destOrd="0" presId="urn:microsoft.com/office/officeart/2005/8/layout/vList3#1"/>
    <dgm:cxn modelId="{E7D8986E-053F-4F0C-86BD-F08B8879AEC0}" type="presParOf" srcId="{9BBEABB2-525A-4467-B671-A9F5770DC3E5}" destId="{251D7DDD-7A03-422E-8069-1933003AC727}" srcOrd="0" destOrd="0" presId="urn:microsoft.com/office/officeart/2005/8/layout/vList3#1"/>
    <dgm:cxn modelId="{B7133BAA-6010-4CA8-B1B8-4D9D325A4C25}" type="presParOf" srcId="{9BBEABB2-525A-4467-B671-A9F5770DC3E5}" destId="{F1A24DB9-6D14-419A-9854-333008AB73C5}" srcOrd="1" destOrd="0" presId="urn:microsoft.com/office/officeart/2005/8/layout/vList3#1"/>
    <dgm:cxn modelId="{3C95CCAD-65F2-4EFC-B59A-8CDE01119030}" type="presParOf" srcId="{BBF6155D-6D9C-482F-96EE-49B83F2EF515}" destId="{5DA6A1BB-AE5A-491A-BF1A-929D052FE6EC}" srcOrd="1" destOrd="0" presId="urn:microsoft.com/office/officeart/2005/8/layout/vList3#1"/>
    <dgm:cxn modelId="{D2AED1DB-ED8B-48B6-8C32-067B364D708E}" type="presParOf" srcId="{BBF6155D-6D9C-482F-96EE-49B83F2EF515}" destId="{8C595BAC-A328-46BA-9F34-566C2999AB39}" srcOrd="2" destOrd="0" presId="urn:microsoft.com/office/officeart/2005/8/layout/vList3#1"/>
    <dgm:cxn modelId="{CEEEAEFC-22CE-40DE-9EDB-7B03505BB7A3}" type="presParOf" srcId="{8C595BAC-A328-46BA-9F34-566C2999AB39}" destId="{2CFDAF7D-2192-4E6E-A815-9607C8CA7585}" srcOrd="0" destOrd="0" presId="urn:microsoft.com/office/officeart/2005/8/layout/vList3#1"/>
    <dgm:cxn modelId="{EFA6C355-1F15-4ECF-86DE-6B59E1CBA6FD}" type="presParOf" srcId="{8C595BAC-A328-46BA-9F34-566C2999AB39}" destId="{BED158DD-FDDC-486E-89BE-B31E7FF84247}" srcOrd="1" destOrd="0" presId="urn:microsoft.com/office/officeart/2005/8/layout/vList3#1"/>
    <dgm:cxn modelId="{C793E7BE-89A2-4EE5-B5CD-3660A3088627}" type="presParOf" srcId="{BBF6155D-6D9C-482F-96EE-49B83F2EF515}" destId="{9C77997F-AF9B-43E5-94F5-94785894072E}" srcOrd="3" destOrd="0" presId="urn:microsoft.com/office/officeart/2005/8/layout/vList3#1"/>
    <dgm:cxn modelId="{A25216B4-BD02-4E05-A50A-466FC2BA6449}" type="presParOf" srcId="{BBF6155D-6D9C-482F-96EE-49B83F2EF515}" destId="{72A28320-AD00-4698-AE54-90BB3A163421}" srcOrd="4" destOrd="0" presId="urn:microsoft.com/office/officeart/2005/8/layout/vList3#1"/>
    <dgm:cxn modelId="{F82EA9E8-4A7E-4FA7-A91F-DDB5205B8EC0}" type="presParOf" srcId="{72A28320-AD00-4698-AE54-90BB3A163421}" destId="{6864E49D-2B93-4DCE-B206-BBA96C7383ED}" srcOrd="0" destOrd="0" presId="urn:microsoft.com/office/officeart/2005/8/layout/vList3#1"/>
    <dgm:cxn modelId="{B886A178-2637-48D1-9BDA-0E125A187886}" type="presParOf" srcId="{72A28320-AD00-4698-AE54-90BB3A163421}" destId="{E3A57296-5FC7-4A38-B46B-CAF56B1695F4}" srcOrd="1" destOrd="0" presId="urn:microsoft.com/office/officeart/2005/8/layout/vList3#1"/>
    <dgm:cxn modelId="{8ED74745-4321-40BD-AE9A-7FBCC1B9245E}" type="presParOf" srcId="{BBF6155D-6D9C-482F-96EE-49B83F2EF515}" destId="{AF5B8F49-796E-4372-B1FD-600C28FAEBCD}" srcOrd="5" destOrd="0" presId="urn:microsoft.com/office/officeart/2005/8/layout/vList3#1"/>
    <dgm:cxn modelId="{BB2E4320-F824-49E1-AD65-368F9333AF10}" type="presParOf" srcId="{BBF6155D-6D9C-482F-96EE-49B83F2EF515}" destId="{19A1E120-000B-4D4C-9837-38F65B35B135}" srcOrd="6" destOrd="0" presId="urn:microsoft.com/office/officeart/2005/8/layout/vList3#1"/>
    <dgm:cxn modelId="{853A35AA-35BD-4B92-A475-65CDA16E99FA}" type="presParOf" srcId="{19A1E120-000B-4D4C-9837-38F65B35B135}" destId="{081119A3-EF91-44C1-B200-63F613996349}" srcOrd="0" destOrd="0" presId="urn:microsoft.com/office/officeart/2005/8/layout/vList3#1"/>
    <dgm:cxn modelId="{290DB361-2C21-4CC7-BB42-A58EF489923B}" type="presParOf" srcId="{19A1E120-000B-4D4C-9837-38F65B35B135}" destId="{77D5D5C5-25B0-4DC6-9655-6368528A01A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9002B7-D16C-4F60-A100-9413563A717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190AB3-3777-4410-B858-D80E6EA6605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Использование готовых программных продуктов</a:t>
          </a:r>
          <a:endParaRPr lang="ru-RU" sz="1800" dirty="0">
            <a:solidFill>
              <a:schemeClr val="tx1">
                <a:lumMod val="75000"/>
                <a:lumOff val="25000"/>
              </a:schemeClr>
            </a:solidFill>
            <a:latin typeface="Constantia" pitchFamily="18" charset="0"/>
          </a:endParaRPr>
        </a:p>
      </dgm:t>
    </dgm:pt>
    <dgm:pt modelId="{7B3B7F39-4C28-419C-85A5-88096377BD18}" type="parTrans" cxnId="{1308A4E1-4B35-45C7-AFAA-876B76D45D72}">
      <dgm:prSet/>
      <dgm:spPr/>
      <dgm:t>
        <a:bodyPr/>
        <a:lstStyle/>
        <a:p>
          <a:endParaRPr lang="ru-RU"/>
        </a:p>
      </dgm:t>
    </dgm:pt>
    <dgm:pt modelId="{FCC2F92C-A23D-4215-A8A5-C0E9363A1902}" type="sibTrans" cxnId="{1308A4E1-4B35-45C7-AFAA-876B76D45D72}">
      <dgm:prSet/>
      <dgm:spPr/>
      <dgm:t>
        <a:bodyPr/>
        <a:lstStyle/>
        <a:p>
          <a:endParaRPr lang="ru-RU"/>
        </a:p>
      </dgm:t>
    </dgm:pt>
    <dgm:pt modelId="{89A4BEA6-441D-4511-9618-AA11DB44E59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Программы </a:t>
          </a:r>
          <a:r>
            <a: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Microsoft</a:t>
          </a:r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 </a:t>
          </a:r>
          <a:r>
            <a: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Office</a:t>
          </a:r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: </a:t>
          </a:r>
          <a:r>
            <a: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Word, Power Point</a:t>
          </a:r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 </a:t>
          </a:r>
        </a:p>
      </dgm:t>
    </dgm:pt>
    <dgm:pt modelId="{88E5D467-12C8-4F2F-9104-FAFF8C2562A2}" type="parTrans" cxnId="{852C98FA-F376-49FE-8928-D62175DB9B7E}">
      <dgm:prSet/>
      <dgm:spPr/>
      <dgm:t>
        <a:bodyPr/>
        <a:lstStyle/>
        <a:p>
          <a:endParaRPr lang="ru-RU"/>
        </a:p>
      </dgm:t>
    </dgm:pt>
    <dgm:pt modelId="{F92B7E87-FB49-4523-BF72-AF74F4F9C30F}" type="sibTrans" cxnId="{852C98FA-F376-49FE-8928-D62175DB9B7E}">
      <dgm:prSet/>
      <dgm:spPr/>
      <dgm:t>
        <a:bodyPr/>
        <a:lstStyle/>
        <a:p>
          <a:endParaRPr lang="ru-RU"/>
        </a:p>
      </dgm:t>
    </dgm:pt>
    <dgm:pt modelId="{A48114AD-CB61-469B-A193-8996A10BB56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Работа с ресурсами Интернет</a:t>
          </a:r>
          <a:endParaRPr lang="ru-RU" sz="1800" dirty="0">
            <a:solidFill>
              <a:schemeClr val="tx1">
                <a:lumMod val="75000"/>
                <a:lumOff val="25000"/>
              </a:schemeClr>
            </a:solidFill>
            <a:latin typeface="Constantia" pitchFamily="18" charset="0"/>
          </a:endParaRPr>
        </a:p>
      </dgm:t>
    </dgm:pt>
    <dgm:pt modelId="{922356CF-8C9A-4D48-AD26-93C47FA181EC}" type="parTrans" cxnId="{AC6660C4-9046-40BC-AD2D-04D0C3992264}">
      <dgm:prSet/>
      <dgm:spPr/>
      <dgm:t>
        <a:bodyPr/>
        <a:lstStyle/>
        <a:p>
          <a:endParaRPr lang="ru-RU"/>
        </a:p>
      </dgm:t>
    </dgm:pt>
    <dgm:pt modelId="{AE7B34C1-57F0-442C-88E8-F5463CB57C0B}" type="sibTrans" cxnId="{AC6660C4-9046-40BC-AD2D-04D0C3992264}">
      <dgm:prSet/>
      <dgm:spPr/>
      <dgm:t>
        <a:bodyPr/>
        <a:lstStyle/>
        <a:p>
          <a:endParaRPr lang="ru-RU"/>
        </a:p>
      </dgm:t>
    </dgm:pt>
    <dgm:pt modelId="{F530DD55-CB7F-4B23-A891-CF1B09BF556B}" type="pres">
      <dgm:prSet presAssocID="{F99002B7-D16C-4F60-A100-9413563A71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F010B5-7AE7-479B-A1DC-8C44987C0383}" type="pres">
      <dgm:prSet presAssocID="{5A190AB3-3777-4410-B858-D80E6EA6605B}" presName="horFlow" presStyleCnt="0"/>
      <dgm:spPr/>
    </dgm:pt>
    <dgm:pt modelId="{72C1D211-4255-46B6-91BE-1CC528FCAEAA}" type="pres">
      <dgm:prSet presAssocID="{5A190AB3-3777-4410-B858-D80E6EA6605B}" presName="bigChev" presStyleLbl="node1" presStyleIdx="0" presStyleCnt="3" custScaleX="317716" custScaleY="275070" custLinFactNeighborX="-16049" custLinFactNeighborY="-60351"/>
      <dgm:spPr/>
      <dgm:t>
        <a:bodyPr/>
        <a:lstStyle/>
        <a:p>
          <a:endParaRPr lang="ru-RU"/>
        </a:p>
      </dgm:t>
    </dgm:pt>
    <dgm:pt modelId="{F87B3072-7748-46F2-9E9A-D3119EA531BB}" type="pres">
      <dgm:prSet presAssocID="{5A190AB3-3777-4410-B858-D80E6EA6605B}" presName="vSp" presStyleCnt="0"/>
      <dgm:spPr/>
    </dgm:pt>
    <dgm:pt modelId="{41B4445E-DF15-4F5B-8DD2-74DCA3A70EB2}" type="pres">
      <dgm:prSet presAssocID="{89A4BEA6-441D-4511-9618-AA11DB44E592}" presName="horFlow" presStyleCnt="0"/>
      <dgm:spPr/>
    </dgm:pt>
    <dgm:pt modelId="{A6DD71F6-BC36-4D36-B921-367E365A9C4C}" type="pres">
      <dgm:prSet presAssocID="{89A4BEA6-441D-4511-9618-AA11DB44E592}" presName="bigChev" presStyleLbl="node1" presStyleIdx="1" presStyleCnt="3" custScaleX="317716" custScaleY="275070"/>
      <dgm:spPr/>
      <dgm:t>
        <a:bodyPr/>
        <a:lstStyle/>
        <a:p>
          <a:endParaRPr lang="ru-RU"/>
        </a:p>
      </dgm:t>
    </dgm:pt>
    <dgm:pt modelId="{A406B8BA-2225-4BA8-8D89-4D29C67C7BC3}" type="pres">
      <dgm:prSet presAssocID="{89A4BEA6-441D-4511-9618-AA11DB44E592}" presName="vSp" presStyleCnt="0"/>
      <dgm:spPr/>
    </dgm:pt>
    <dgm:pt modelId="{42AEAEE7-8CBC-42DA-92FC-A2CF0D9359EE}" type="pres">
      <dgm:prSet presAssocID="{A48114AD-CB61-469B-A193-8996A10BB56C}" presName="horFlow" presStyleCnt="0"/>
      <dgm:spPr/>
    </dgm:pt>
    <dgm:pt modelId="{595C3574-0361-4318-8103-23AB004754D3}" type="pres">
      <dgm:prSet presAssocID="{A48114AD-CB61-469B-A193-8996A10BB56C}" presName="bigChev" presStyleLbl="node1" presStyleIdx="2" presStyleCnt="3" custScaleX="317716" custScaleY="275070" custLinFactNeighborX="-8098" custLinFactNeighborY="57161"/>
      <dgm:spPr/>
      <dgm:t>
        <a:bodyPr/>
        <a:lstStyle/>
        <a:p>
          <a:endParaRPr lang="ru-RU"/>
        </a:p>
      </dgm:t>
    </dgm:pt>
  </dgm:ptLst>
  <dgm:cxnLst>
    <dgm:cxn modelId="{852C98FA-F376-49FE-8928-D62175DB9B7E}" srcId="{F99002B7-D16C-4F60-A100-9413563A7177}" destId="{89A4BEA6-441D-4511-9618-AA11DB44E592}" srcOrd="1" destOrd="0" parTransId="{88E5D467-12C8-4F2F-9104-FAFF8C2562A2}" sibTransId="{F92B7E87-FB49-4523-BF72-AF74F4F9C30F}"/>
    <dgm:cxn modelId="{02CE3D17-7C4F-44AE-8B6E-1A9B3C92C1AA}" type="presOf" srcId="{5A190AB3-3777-4410-B858-D80E6EA6605B}" destId="{72C1D211-4255-46B6-91BE-1CC528FCAEAA}" srcOrd="0" destOrd="0" presId="urn:microsoft.com/office/officeart/2005/8/layout/lProcess3"/>
    <dgm:cxn modelId="{26E8D434-C074-4DA3-8225-CD82ECCC4207}" type="presOf" srcId="{F99002B7-D16C-4F60-A100-9413563A7177}" destId="{F530DD55-CB7F-4B23-A891-CF1B09BF556B}" srcOrd="0" destOrd="0" presId="urn:microsoft.com/office/officeart/2005/8/layout/lProcess3"/>
    <dgm:cxn modelId="{1308A4E1-4B35-45C7-AFAA-876B76D45D72}" srcId="{F99002B7-D16C-4F60-A100-9413563A7177}" destId="{5A190AB3-3777-4410-B858-D80E6EA6605B}" srcOrd="0" destOrd="0" parTransId="{7B3B7F39-4C28-419C-85A5-88096377BD18}" sibTransId="{FCC2F92C-A23D-4215-A8A5-C0E9363A1902}"/>
    <dgm:cxn modelId="{91CC1DA6-2DE6-4464-8A4C-EDAD24BC9127}" type="presOf" srcId="{A48114AD-CB61-469B-A193-8996A10BB56C}" destId="{595C3574-0361-4318-8103-23AB004754D3}" srcOrd="0" destOrd="0" presId="urn:microsoft.com/office/officeart/2005/8/layout/lProcess3"/>
    <dgm:cxn modelId="{87D9C5D8-3638-43FA-9B09-2B9D573F6399}" type="presOf" srcId="{89A4BEA6-441D-4511-9618-AA11DB44E592}" destId="{A6DD71F6-BC36-4D36-B921-367E365A9C4C}" srcOrd="0" destOrd="0" presId="urn:microsoft.com/office/officeart/2005/8/layout/lProcess3"/>
    <dgm:cxn modelId="{AC6660C4-9046-40BC-AD2D-04D0C3992264}" srcId="{F99002B7-D16C-4F60-A100-9413563A7177}" destId="{A48114AD-CB61-469B-A193-8996A10BB56C}" srcOrd="2" destOrd="0" parTransId="{922356CF-8C9A-4D48-AD26-93C47FA181EC}" sibTransId="{AE7B34C1-57F0-442C-88E8-F5463CB57C0B}"/>
    <dgm:cxn modelId="{68EBAEFB-F07B-4C17-A353-E9AE8A096996}" type="presParOf" srcId="{F530DD55-CB7F-4B23-A891-CF1B09BF556B}" destId="{65F010B5-7AE7-479B-A1DC-8C44987C0383}" srcOrd="0" destOrd="0" presId="urn:microsoft.com/office/officeart/2005/8/layout/lProcess3"/>
    <dgm:cxn modelId="{9BBFFDAE-6E1D-4DCD-8DB7-168D6B2D214B}" type="presParOf" srcId="{65F010B5-7AE7-479B-A1DC-8C44987C0383}" destId="{72C1D211-4255-46B6-91BE-1CC528FCAEAA}" srcOrd="0" destOrd="0" presId="urn:microsoft.com/office/officeart/2005/8/layout/lProcess3"/>
    <dgm:cxn modelId="{A9E4E39A-F2CD-4747-B798-3C895B7899C4}" type="presParOf" srcId="{F530DD55-CB7F-4B23-A891-CF1B09BF556B}" destId="{F87B3072-7748-46F2-9E9A-D3119EA531BB}" srcOrd="1" destOrd="0" presId="urn:microsoft.com/office/officeart/2005/8/layout/lProcess3"/>
    <dgm:cxn modelId="{CF860D6B-B28D-4ECF-AD85-A49772D55B9A}" type="presParOf" srcId="{F530DD55-CB7F-4B23-A891-CF1B09BF556B}" destId="{41B4445E-DF15-4F5B-8DD2-74DCA3A70EB2}" srcOrd="2" destOrd="0" presId="urn:microsoft.com/office/officeart/2005/8/layout/lProcess3"/>
    <dgm:cxn modelId="{CA8EA81C-160A-4C4F-9C5D-B80203B57852}" type="presParOf" srcId="{41B4445E-DF15-4F5B-8DD2-74DCA3A70EB2}" destId="{A6DD71F6-BC36-4D36-B921-367E365A9C4C}" srcOrd="0" destOrd="0" presId="urn:microsoft.com/office/officeart/2005/8/layout/lProcess3"/>
    <dgm:cxn modelId="{89F1FB58-1ADB-49D4-87EF-3F561BCC710F}" type="presParOf" srcId="{F530DD55-CB7F-4B23-A891-CF1B09BF556B}" destId="{A406B8BA-2225-4BA8-8D89-4D29C67C7BC3}" srcOrd="3" destOrd="0" presId="urn:microsoft.com/office/officeart/2005/8/layout/lProcess3"/>
    <dgm:cxn modelId="{D0831570-CB36-440B-B14F-F6B956ACBE4F}" type="presParOf" srcId="{F530DD55-CB7F-4B23-A891-CF1B09BF556B}" destId="{42AEAEE7-8CBC-42DA-92FC-A2CF0D9359EE}" srcOrd="4" destOrd="0" presId="urn:microsoft.com/office/officeart/2005/8/layout/lProcess3"/>
    <dgm:cxn modelId="{FE9FD093-FD5A-493C-B1BB-AE6837A75B99}" type="presParOf" srcId="{42AEAEE7-8CBC-42DA-92FC-A2CF0D9359EE}" destId="{595C3574-0361-4318-8103-23AB004754D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5E551D-6866-4C22-B4D3-005945072D7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E936-0D8B-4593-A190-9FFB5FD45FCE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ИКТ</a:t>
          </a:r>
          <a:endParaRPr lang="ru-RU" dirty="0"/>
        </a:p>
      </dgm:t>
    </dgm:pt>
    <dgm:pt modelId="{91B4F687-45A2-4B8C-86D7-8110B31E6E5D}" type="parTrans" cxnId="{78C26E6E-4418-446B-9EE8-0379A5D72677}">
      <dgm:prSet/>
      <dgm:spPr/>
      <dgm:t>
        <a:bodyPr/>
        <a:lstStyle/>
        <a:p>
          <a:endParaRPr lang="ru-RU"/>
        </a:p>
      </dgm:t>
    </dgm:pt>
    <dgm:pt modelId="{A784D155-E722-4357-9765-FAA3E1E899A2}" type="sibTrans" cxnId="{78C26E6E-4418-446B-9EE8-0379A5D72677}">
      <dgm:prSet/>
      <dgm:spPr/>
      <dgm:t>
        <a:bodyPr/>
        <a:lstStyle/>
        <a:p>
          <a:endParaRPr lang="ru-RU"/>
        </a:p>
      </dgm:t>
    </dgm:pt>
    <dgm:pt modelId="{F5056857-E806-4A40-BC95-65981ED1175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Дидактические материалы</a:t>
          </a:r>
          <a:endParaRPr lang="ru-RU" dirty="0"/>
        </a:p>
      </dgm:t>
    </dgm:pt>
    <dgm:pt modelId="{1609A177-A287-4B67-88EF-393F060FDC06}" type="parTrans" cxnId="{3D2DC9B2-DB3E-4FBE-904D-3DF1E2E0DC04}">
      <dgm:prSet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F68A10B0-2BAC-4D73-B4FA-F6D71358D031}" type="sibTrans" cxnId="{3D2DC9B2-DB3E-4FBE-904D-3DF1E2E0DC04}">
      <dgm:prSet/>
      <dgm:spPr/>
      <dgm:t>
        <a:bodyPr/>
        <a:lstStyle/>
        <a:p>
          <a:endParaRPr lang="ru-RU"/>
        </a:p>
      </dgm:t>
    </dgm:pt>
    <dgm:pt modelId="{F4F9A98B-63E7-436C-B4F8-2D413D7B827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DVD, CD</a:t>
          </a:r>
          <a:r>
            <a:rPr lang="ru-RU" dirty="0" smtClean="0"/>
            <a:t>,</a:t>
          </a:r>
        </a:p>
        <a:p>
          <a:r>
            <a:rPr lang="ru-RU" dirty="0" smtClean="0"/>
            <a:t>Электронные энциклопедии</a:t>
          </a:r>
          <a:endParaRPr lang="ru-RU" dirty="0"/>
        </a:p>
      </dgm:t>
    </dgm:pt>
    <dgm:pt modelId="{C9832877-1A69-487C-8738-50E26CFB996D}" type="parTrans" cxnId="{854C955C-836B-4670-8314-199F56EB8A03}">
      <dgm:prSet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AA076372-8B9A-4DFB-8469-5F5C7D44B600}" type="sibTrans" cxnId="{854C955C-836B-4670-8314-199F56EB8A03}">
      <dgm:prSet/>
      <dgm:spPr/>
      <dgm:t>
        <a:bodyPr/>
        <a:lstStyle/>
        <a:p>
          <a:endParaRPr lang="ru-RU"/>
        </a:p>
      </dgm:t>
    </dgm:pt>
    <dgm:pt modelId="{E7B21646-2047-4FE7-A0DF-0D590AF03A9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Чтение литературы в электронном варианте</a:t>
          </a:r>
          <a:endParaRPr lang="ru-RU" dirty="0"/>
        </a:p>
      </dgm:t>
    </dgm:pt>
    <dgm:pt modelId="{36A80E9D-55E6-4BDF-A086-795EE24DD88D}" type="parTrans" cxnId="{1E013F04-BF06-4641-B7EC-77A071E7FD51}">
      <dgm:prSet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B62BA2B0-6DF3-4321-B960-7462813A43EE}" type="sibTrans" cxnId="{1E013F04-BF06-4641-B7EC-77A071E7FD51}">
      <dgm:prSet/>
      <dgm:spPr/>
      <dgm:t>
        <a:bodyPr/>
        <a:lstStyle/>
        <a:p>
          <a:endParaRPr lang="ru-RU"/>
        </a:p>
      </dgm:t>
    </dgm:pt>
    <dgm:pt modelId="{29C62C49-89C4-4F61-BF57-39FB223A621E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Презентации</a:t>
          </a:r>
          <a:endParaRPr lang="ru-RU" dirty="0"/>
        </a:p>
      </dgm:t>
    </dgm:pt>
    <dgm:pt modelId="{CB65E85E-4039-4D7B-B365-09B04A90D073}" type="parTrans" cxnId="{B8EE3E1F-6798-4666-970E-4D2EB105A35A}">
      <dgm:prSet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94A54A04-6F6F-44EA-BF9C-D77D780CD3A4}" type="sibTrans" cxnId="{B8EE3E1F-6798-4666-970E-4D2EB105A35A}">
      <dgm:prSet/>
      <dgm:spPr/>
      <dgm:t>
        <a:bodyPr/>
        <a:lstStyle/>
        <a:p>
          <a:endParaRPr lang="ru-RU"/>
        </a:p>
      </dgm:t>
    </dgm:pt>
    <dgm:pt modelId="{30C02701-4C9F-4B25-9D9B-665AF9388237}">
      <dgm:prSet phldrT="[Текст]"/>
      <dgm:spPr/>
      <dgm:t>
        <a:bodyPr/>
        <a:lstStyle/>
        <a:p>
          <a:endParaRPr lang="ru-RU"/>
        </a:p>
      </dgm:t>
    </dgm:pt>
    <dgm:pt modelId="{E9A1A103-E750-43A0-89BF-98585E70D555}" type="parTrans" cxnId="{1E7A73C8-17F7-4848-829C-E63623BB4244}">
      <dgm:prSet/>
      <dgm:spPr/>
      <dgm:t>
        <a:bodyPr/>
        <a:lstStyle/>
        <a:p>
          <a:endParaRPr lang="ru-RU"/>
        </a:p>
      </dgm:t>
    </dgm:pt>
    <dgm:pt modelId="{9C7809A3-76B3-4664-ADD3-B0180A34C09E}" type="sibTrans" cxnId="{1E7A73C8-17F7-4848-829C-E63623BB4244}">
      <dgm:prSet/>
      <dgm:spPr/>
      <dgm:t>
        <a:bodyPr/>
        <a:lstStyle/>
        <a:p>
          <a:endParaRPr lang="ru-RU"/>
        </a:p>
      </dgm:t>
    </dgm:pt>
    <dgm:pt modelId="{B6C2FCE6-4A43-4060-AF00-E65C9E469D8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Домашние  задания по изысканию материала </a:t>
          </a:r>
          <a:endParaRPr lang="ru-RU" dirty="0"/>
        </a:p>
      </dgm:t>
    </dgm:pt>
    <dgm:pt modelId="{CE91102B-3BCE-470A-B88B-A6CA2995382F}" type="parTrans" cxnId="{DCBBD2DD-41CB-40BE-A1B9-D20918282ADA}">
      <dgm:prSet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D3ADD984-8C39-4EE8-B084-0860C5E96966}" type="sibTrans" cxnId="{DCBBD2DD-41CB-40BE-A1B9-D20918282ADA}">
      <dgm:prSet/>
      <dgm:spPr/>
      <dgm:t>
        <a:bodyPr/>
        <a:lstStyle/>
        <a:p>
          <a:endParaRPr lang="ru-RU"/>
        </a:p>
      </dgm:t>
    </dgm:pt>
    <dgm:pt modelId="{1B3AFBE3-18AD-404B-BB77-A71D165E50F5}" type="pres">
      <dgm:prSet presAssocID="{2A5E551D-6866-4C22-B4D3-005945072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A09F0-6963-4067-B708-057C1D31DF79}" type="pres">
      <dgm:prSet presAssocID="{087EE936-0D8B-4593-A190-9FFB5FD45FCE}" presName="centerShape" presStyleLbl="node0" presStyleIdx="0" presStyleCnt="1"/>
      <dgm:spPr/>
      <dgm:t>
        <a:bodyPr/>
        <a:lstStyle/>
        <a:p>
          <a:endParaRPr lang="ru-RU"/>
        </a:p>
      </dgm:t>
    </dgm:pt>
    <dgm:pt modelId="{45BCE84E-C1AC-4C48-AEC2-0676D460CB86}" type="pres">
      <dgm:prSet presAssocID="{1609A177-A287-4B67-88EF-393F060FDC06}" presName="Name9" presStyleLbl="parChTrans1D2" presStyleIdx="0" presStyleCnt="5"/>
      <dgm:spPr/>
      <dgm:t>
        <a:bodyPr/>
        <a:lstStyle/>
        <a:p>
          <a:endParaRPr lang="ru-RU"/>
        </a:p>
      </dgm:t>
    </dgm:pt>
    <dgm:pt modelId="{E2A21301-C9EA-468E-9B9A-1F5DA60AA7EE}" type="pres">
      <dgm:prSet presAssocID="{1609A177-A287-4B67-88EF-393F060FDC0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7F81928-4590-49A0-A52D-715C15C9030E}" type="pres">
      <dgm:prSet presAssocID="{F5056857-E806-4A40-BC95-65981ED117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FE1DD-049B-4E92-9E1F-A83909185E94}" type="pres">
      <dgm:prSet presAssocID="{C9832877-1A69-487C-8738-50E26CFB996D}" presName="Name9" presStyleLbl="parChTrans1D2" presStyleIdx="1" presStyleCnt="5"/>
      <dgm:spPr/>
      <dgm:t>
        <a:bodyPr/>
        <a:lstStyle/>
        <a:p>
          <a:endParaRPr lang="ru-RU"/>
        </a:p>
      </dgm:t>
    </dgm:pt>
    <dgm:pt modelId="{46C36DDE-67C8-4751-8FCA-C57D0980DC27}" type="pres">
      <dgm:prSet presAssocID="{C9832877-1A69-487C-8738-50E26CFB996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A998111-DC63-4024-852B-2C3352EA316A}" type="pres">
      <dgm:prSet presAssocID="{F4F9A98B-63E7-436C-B4F8-2D413D7B82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B3629-3B80-48BB-8821-C6165F0ECB56}" type="pres">
      <dgm:prSet presAssocID="{36A80E9D-55E6-4BDF-A086-795EE24DD88D}" presName="Name9" presStyleLbl="parChTrans1D2" presStyleIdx="2" presStyleCnt="5"/>
      <dgm:spPr/>
      <dgm:t>
        <a:bodyPr/>
        <a:lstStyle/>
        <a:p>
          <a:endParaRPr lang="ru-RU"/>
        </a:p>
      </dgm:t>
    </dgm:pt>
    <dgm:pt modelId="{CDAD8426-AFE9-4043-954D-BC1CDC68ACB5}" type="pres">
      <dgm:prSet presAssocID="{36A80E9D-55E6-4BDF-A086-795EE24DD88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FD719FB-D78C-4B5C-AE7D-4B06CA5F74A9}" type="pres">
      <dgm:prSet presAssocID="{E7B21646-2047-4FE7-A0DF-0D590AF03A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D676C-7869-427A-84C3-AF7C2B37827D}" type="pres">
      <dgm:prSet presAssocID="{CE91102B-3BCE-470A-B88B-A6CA2995382F}" presName="Name9" presStyleLbl="parChTrans1D2" presStyleIdx="3" presStyleCnt="5"/>
      <dgm:spPr/>
      <dgm:t>
        <a:bodyPr/>
        <a:lstStyle/>
        <a:p>
          <a:endParaRPr lang="ru-RU"/>
        </a:p>
      </dgm:t>
    </dgm:pt>
    <dgm:pt modelId="{6BC310B0-C440-4F17-937F-D07358BAC5E2}" type="pres">
      <dgm:prSet presAssocID="{CE91102B-3BCE-470A-B88B-A6CA2995382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3B5A54E-272D-41CD-A597-1140FF839CE8}" type="pres">
      <dgm:prSet presAssocID="{B6C2FCE6-4A43-4060-AF00-E65C9E469D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B6292-4C48-4CE8-A60A-281984CBB31E}" type="pres">
      <dgm:prSet presAssocID="{CB65E85E-4039-4D7B-B365-09B04A90D073}" presName="Name9" presStyleLbl="parChTrans1D2" presStyleIdx="4" presStyleCnt="5"/>
      <dgm:spPr/>
      <dgm:t>
        <a:bodyPr/>
        <a:lstStyle/>
        <a:p>
          <a:endParaRPr lang="ru-RU"/>
        </a:p>
      </dgm:t>
    </dgm:pt>
    <dgm:pt modelId="{89B567C2-83CA-4B0E-89D3-A9CE79A41E37}" type="pres">
      <dgm:prSet presAssocID="{CB65E85E-4039-4D7B-B365-09B04A90D07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D40EE84-EE4D-454E-8F52-A6D29942DBEB}" type="pres">
      <dgm:prSet presAssocID="{29C62C49-89C4-4F61-BF57-39FB223A62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CD4DB-9B44-4E3C-B1DE-43192C2FB4B4}" type="presOf" srcId="{B6C2FCE6-4A43-4060-AF00-E65C9E469D8D}" destId="{83B5A54E-272D-41CD-A597-1140FF839CE8}" srcOrd="0" destOrd="0" presId="urn:microsoft.com/office/officeart/2005/8/layout/radial1"/>
    <dgm:cxn modelId="{E6BD3069-86EF-4540-9ED4-331837A2A5BE}" type="presOf" srcId="{C9832877-1A69-487C-8738-50E26CFB996D}" destId="{37EFE1DD-049B-4E92-9E1F-A83909185E94}" srcOrd="0" destOrd="0" presId="urn:microsoft.com/office/officeart/2005/8/layout/radial1"/>
    <dgm:cxn modelId="{1E7A73C8-17F7-4848-829C-E63623BB4244}" srcId="{2A5E551D-6866-4C22-B4D3-005945072D77}" destId="{30C02701-4C9F-4B25-9D9B-665AF9388237}" srcOrd="1" destOrd="0" parTransId="{E9A1A103-E750-43A0-89BF-98585E70D555}" sibTransId="{9C7809A3-76B3-4664-ADD3-B0180A34C09E}"/>
    <dgm:cxn modelId="{78C26E6E-4418-446B-9EE8-0379A5D72677}" srcId="{2A5E551D-6866-4C22-B4D3-005945072D77}" destId="{087EE936-0D8B-4593-A190-9FFB5FD45FCE}" srcOrd="0" destOrd="0" parTransId="{91B4F687-45A2-4B8C-86D7-8110B31E6E5D}" sibTransId="{A784D155-E722-4357-9765-FAA3E1E899A2}"/>
    <dgm:cxn modelId="{05987BCC-3110-4847-BDC3-D7AC00F617B5}" type="presOf" srcId="{C9832877-1A69-487C-8738-50E26CFB996D}" destId="{46C36DDE-67C8-4751-8FCA-C57D0980DC27}" srcOrd="1" destOrd="0" presId="urn:microsoft.com/office/officeart/2005/8/layout/radial1"/>
    <dgm:cxn modelId="{45472086-F069-4E21-A71A-7B3B15262A3F}" type="presOf" srcId="{CE91102B-3BCE-470A-B88B-A6CA2995382F}" destId="{D8FD676C-7869-427A-84C3-AF7C2B37827D}" srcOrd="0" destOrd="0" presId="urn:microsoft.com/office/officeart/2005/8/layout/radial1"/>
    <dgm:cxn modelId="{53CCBF22-FCD6-4ADC-99B7-1580F648410D}" type="presOf" srcId="{29C62C49-89C4-4F61-BF57-39FB223A621E}" destId="{AD40EE84-EE4D-454E-8F52-A6D29942DBEB}" srcOrd="0" destOrd="0" presId="urn:microsoft.com/office/officeart/2005/8/layout/radial1"/>
    <dgm:cxn modelId="{49D9E5ED-A57E-4A00-88C2-72B2AD7AEED6}" type="presOf" srcId="{2A5E551D-6866-4C22-B4D3-005945072D77}" destId="{1B3AFBE3-18AD-404B-BB77-A71D165E50F5}" srcOrd="0" destOrd="0" presId="urn:microsoft.com/office/officeart/2005/8/layout/radial1"/>
    <dgm:cxn modelId="{F88CA892-D5D5-4174-A3E1-0873A5129FC9}" type="presOf" srcId="{F5056857-E806-4A40-BC95-65981ED11754}" destId="{67F81928-4590-49A0-A52D-715C15C9030E}" srcOrd="0" destOrd="0" presId="urn:microsoft.com/office/officeart/2005/8/layout/radial1"/>
    <dgm:cxn modelId="{19AA367B-FAA7-4E52-8B64-40A68DE7E693}" type="presOf" srcId="{1609A177-A287-4B67-88EF-393F060FDC06}" destId="{45BCE84E-C1AC-4C48-AEC2-0676D460CB86}" srcOrd="0" destOrd="0" presId="urn:microsoft.com/office/officeart/2005/8/layout/radial1"/>
    <dgm:cxn modelId="{854C955C-836B-4670-8314-199F56EB8A03}" srcId="{087EE936-0D8B-4593-A190-9FFB5FD45FCE}" destId="{F4F9A98B-63E7-436C-B4F8-2D413D7B827C}" srcOrd="1" destOrd="0" parTransId="{C9832877-1A69-487C-8738-50E26CFB996D}" sibTransId="{AA076372-8B9A-4DFB-8469-5F5C7D44B600}"/>
    <dgm:cxn modelId="{6BED7DB6-1C4F-4DC0-987B-0FFC9960BBBE}" type="presOf" srcId="{CB65E85E-4039-4D7B-B365-09B04A90D073}" destId="{89B567C2-83CA-4B0E-89D3-A9CE79A41E37}" srcOrd="1" destOrd="0" presId="urn:microsoft.com/office/officeart/2005/8/layout/radial1"/>
    <dgm:cxn modelId="{F9FED259-8DAA-4289-9F16-124CA350B808}" type="presOf" srcId="{CE91102B-3BCE-470A-B88B-A6CA2995382F}" destId="{6BC310B0-C440-4F17-937F-D07358BAC5E2}" srcOrd="1" destOrd="0" presId="urn:microsoft.com/office/officeart/2005/8/layout/radial1"/>
    <dgm:cxn modelId="{962A70FB-57A2-4D7C-AE28-EEEE48EF8FE8}" type="presOf" srcId="{E7B21646-2047-4FE7-A0DF-0D590AF03A9C}" destId="{BFD719FB-D78C-4B5C-AE7D-4B06CA5F74A9}" srcOrd="0" destOrd="0" presId="urn:microsoft.com/office/officeart/2005/8/layout/radial1"/>
    <dgm:cxn modelId="{3D2DC9B2-DB3E-4FBE-904D-3DF1E2E0DC04}" srcId="{087EE936-0D8B-4593-A190-9FFB5FD45FCE}" destId="{F5056857-E806-4A40-BC95-65981ED11754}" srcOrd="0" destOrd="0" parTransId="{1609A177-A287-4B67-88EF-393F060FDC06}" sibTransId="{F68A10B0-2BAC-4D73-B4FA-F6D71358D031}"/>
    <dgm:cxn modelId="{1E013F04-BF06-4641-B7EC-77A071E7FD51}" srcId="{087EE936-0D8B-4593-A190-9FFB5FD45FCE}" destId="{E7B21646-2047-4FE7-A0DF-0D590AF03A9C}" srcOrd="2" destOrd="0" parTransId="{36A80E9D-55E6-4BDF-A086-795EE24DD88D}" sibTransId="{B62BA2B0-6DF3-4321-B960-7462813A43EE}"/>
    <dgm:cxn modelId="{3E12DBA3-5A42-4487-88D8-E4749732CF2F}" type="presOf" srcId="{1609A177-A287-4B67-88EF-393F060FDC06}" destId="{E2A21301-C9EA-468E-9B9A-1F5DA60AA7EE}" srcOrd="1" destOrd="0" presId="urn:microsoft.com/office/officeart/2005/8/layout/radial1"/>
    <dgm:cxn modelId="{7366FDBE-30D8-4E49-903F-978041789251}" type="presOf" srcId="{F4F9A98B-63E7-436C-B4F8-2D413D7B827C}" destId="{CA998111-DC63-4024-852B-2C3352EA316A}" srcOrd="0" destOrd="0" presId="urn:microsoft.com/office/officeart/2005/8/layout/radial1"/>
    <dgm:cxn modelId="{B8EE3E1F-6798-4666-970E-4D2EB105A35A}" srcId="{087EE936-0D8B-4593-A190-9FFB5FD45FCE}" destId="{29C62C49-89C4-4F61-BF57-39FB223A621E}" srcOrd="4" destOrd="0" parTransId="{CB65E85E-4039-4D7B-B365-09B04A90D073}" sibTransId="{94A54A04-6F6F-44EA-BF9C-D77D780CD3A4}"/>
    <dgm:cxn modelId="{67C78FAE-693C-48C9-BBD1-ECA93504417F}" type="presOf" srcId="{36A80E9D-55E6-4BDF-A086-795EE24DD88D}" destId="{60FB3629-3B80-48BB-8821-C6165F0ECB56}" srcOrd="0" destOrd="0" presId="urn:microsoft.com/office/officeart/2005/8/layout/radial1"/>
    <dgm:cxn modelId="{DCBBD2DD-41CB-40BE-A1B9-D20918282ADA}" srcId="{087EE936-0D8B-4593-A190-9FFB5FD45FCE}" destId="{B6C2FCE6-4A43-4060-AF00-E65C9E469D8D}" srcOrd="3" destOrd="0" parTransId="{CE91102B-3BCE-470A-B88B-A6CA2995382F}" sibTransId="{D3ADD984-8C39-4EE8-B084-0860C5E96966}"/>
    <dgm:cxn modelId="{5AD22B2D-B13E-43CA-B1F5-D8270304F523}" type="presOf" srcId="{36A80E9D-55E6-4BDF-A086-795EE24DD88D}" destId="{CDAD8426-AFE9-4043-954D-BC1CDC68ACB5}" srcOrd="1" destOrd="0" presId="urn:microsoft.com/office/officeart/2005/8/layout/radial1"/>
    <dgm:cxn modelId="{8C7E828C-1076-4984-8B6D-4A67BE3894B1}" type="presOf" srcId="{CB65E85E-4039-4D7B-B365-09B04A90D073}" destId="{E76B6292-4C48-4CE8-A60A-281984CBB31E}" srcOrd="0" destOrd="0" presId="urn:microsoft.com/office/officeart/2005/8/layout/radial1"/>
    <dgm:cxn modelId="{75D497D7-E623-4618-88F0-6D6CD794EDA9}" type="presOf" srcId="{087EE936-0D8B-4593-A190-9FFB5FD45FCE}" destId="{782A09F0-6963-4067-B708-057C1D31DF79}" srcOrd="0" destOrd="0" presId="urn:microsoft.com/office/officeart/2005/8/layout/radial1"/>
    <dgm:cxn modelId="{FD45D601-9BEE-4F5E-BC79-94E317E27AF3}" type="presParOf" srcId="{1B3AFBE3-18AD-404B-BB77-A71D165E50F5}" destId="{782A09F0-6963-4067-B708-057C1D31DF79}" srcOrd="0" destOrd="0" presId="urn:microsoft.com/office/officeart/2005/8/layout/radial1"/>
    <dgm:cxn modelId="{47CDA719-E600-47A1-ABC7-C744AC17A143}" type="presParOf" srcId="{1B3AFBE3-18AD-404B-BB77-A71D165E50F5}" destId="{45BCE84E-C1AC-4C48-AEC2-0676D460CB86}" srcOrd="1" destOrd="0" presId="urn:microsoft.com/office/officeart/2005/8/layout/radial1"/>
    <dgm:cxn modelId="{BB854977-6F25-4E9A-9D02-1779BD020309}" type="presParOf" srcId="{45BCE84E-C1AC-4C48-AEC2-0676D460CB86}" destId="{E2A21301-C9EA-468E-9B9A-1F5DA60AA7EE}" srcOrd="0" destOrd="0" presId="urn:microsoft.com/office/officeart/2005/8/layout/radial1"/>
    <dgm:cxn modelId="{635A8C89-3057-47D9-B91B-0A343AAE07A5}" type="presParOf" srcId="{1B3AFBE3-18AD-404B-BB77-A71D165E50F5}" destId="{67F81928-4590-49A0-A52D-715C15C9030E}" srcOrd="2" destOrd="0" presId="urn:microsoft.com/office/officeart/2005/8/layout/radial1"/>
    <dgm:cxn modelId="{50EE2577-9C7E-4A8C-9B08-AD31FE6E6DFC}" type="presParOf" srcId="{1B3AFBE3-18AD-404B-BB77-A71D165E50F5}" destId="{37EFE1DD-049B-4E92-9E1F-A83909185E94}" srcOrd="3" destOrd="0" presId="urn:microsoft.com/office/officeart/2005/8/layout/radial1"/>
    <dgm:cxn modelId="{A461CC3E-1E3C-4FCD-9CEE-0A71EA9CCAEC}" type="presParOf" srcId="{37EFE1DD-049B-4E92-9E1F-A83909185E94}" destId="{46C36DDE-67C8-4751-8FCA-C57D0980DC27}" srcOrd="0" destOrd="0" presId="urn:microsoft.com/office/officeart/2005/8/layout/radial1"/>
    <dgm:cxn modelId="{DFE98CFE-06D6-48BD-A8A1-2F8E6DCBF323}" type="presParOf" srcId="{1B3AFBE3-18AD-404B-BB77-A71D165E50F5}" destId="{CA998111-DC63-4024-852B-2C3352EA316A}" srcOrd="4" destOrd="0" presId="urn:microsoft.com/office/officeart/2005/8/layout/radial1"/>
    <dgm:cxn modelId="{021A004C-4E27-4A3A-BB0B-2485A1D3FE14}" type="presParOf" srcId="{1B3AFBE3-18AD-404B-BB77-A71D165E50F5}" destId="{60FB3629-3B80-48BB-8821-C6165F0ECB56}" srcOrd="5" destOrd="0" presId="urn:microsoft.com/office/officeart/2005/8/layout/radial1"/>
    <dgm:cxn modelId="{D2F101FE-63C8-47F3-A345-D46972925AF7}" type="presParOf" srcId="{60FB3629-3B80-48BB-8821-C6165F0ECB56}" destId="{CDAD8426-AFE9-4043-954D-BC1CDC68ACB5}" srcOrd="0" destOrd="0" presId="urn:microsoft.com/office/officeart/2005/8/layout/radial1"/>
    <dgm:cxn modelId="{13754D44-3FA9-478B-B6D7-CA6A0028B2F4}" type="presParOf" srcId="{1B3AFBE3-18AD-404B-BB77-A71D165E50F5}" destId="{BFD719FB-D78C-4B5C-AE7D-4B06CA5F74A9}" srcOrd="6" destOrd="0" presId="urn:microsoft.com/office/officeart/2005/8/layout/radial1"/>
    <dgm:cxn modelId="{F42593BC-5F28-4911-8D4E-FF4EDD931F38}" type="presParOf" srcId="{1B3AFBE3-18AD-404B-BB77-A71D165E50F5}" destId="{D8FD676C-7869-427A-84C3-AF7C2B37827D}" srcOrd="7" destOrd="0" presId="urn:microsoft.com/office/officeart/2005/8/layout/radial1"/>
    <dgm:cxn modelId="{A66E656D-CF67-4188-A223-25D18AA10432}" type="presParOf" srcId="{D8FD676C-7869-427A-84C3-AF7C2B37827D}" destId="{6BC310B0-C440-4F17-937F-D07358BAC5E2}" srcOrd="0" destOrd="0" presId="urn:microsoft.com/office/officeart/2005/8/layout/radial1"/>
    <dgm:cxn modelId="{D9CAE738-657D-4919-B87D-E8EE5D91092C}" type="presParOf" srcId="{1B3AFBE3-18AD-404B-BB77-A71D165E50F5}" destId="{83B5A54E-272D-41CD-A597-1140FF839CE8}" srcOrd="8" destOrd="0" presId="urn:microsoft.com/office/officeart/2005/8/layout/radial1"/>
    <dgm:cxn modelId="{56CAD49E-C2B3-4C40-89E0-814D48C40346}" type="presParOf" srcId="{1B3AFBE3-18AD-404B-BB77-A71D165E50F5}" destId="{E76B6292-4C48-4CE8-A60A-281984CBB31E}" srcOrd="9" destOrd="0" presId="urn:microsoft.com/office/officeart/2005/8/layout/radial1"/>
    <dgm:cxn modelId="{479597DF-D2D8-47D0-A445-9BAF232FFC1A}" type="presParOf" srcId="{E76B6292-4C48-4CE8-A60A-281984CBB31E}" destId="{89B567C2-83CA-4B0E-89D3-A9CE79A41E37}" srcOrd="0" destOrd="0" presId="urn:microsoft.com/office/officeart/2005/8/layout/radial1"/>
    <dgm:cxn modelId="{44F1ADB5-FF26-48DA-B2F2-2AD30F7A36DB}" type="presParOf" srcId="{1B3AFBE3-18AD-404B-BB77-A71D165E50F5}" destId="{AD40EE84-EE4D-454E-8F52-A6D29942DBE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A38B2-FBAB-448D-B892-BE4FE0414F0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24C1FD-8582-4010-A8F4-D990FBCB87E4}">
      <dgm:prSet phldrT="[Текст]" custT="1"/>
      <dgm:spPr>
        <a:solidFill>
          <a:srgbClr val="B79C75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665742"/>
              </a:solidFill>
              <a:latin typeface="Constantia" pitchFamily="18" charset="0"/>
            </a:rPr>
            <a:t>Общая психологическая характеристика психического развития подростка</a:t>
          </a:r>
          <a:endParaRPr lang="ru-RU" sz="1600" dirty="0">
            <a:solidFill>
              <a:srgbClr val="665742"/>
            </a:solidFill>
            <a:latin typeface="Constantia" pitchFamily="18" charset="0"/>
          </a:endParaRPr>
        </a:p>
      </dgm:t>
    </dgm:pt>
    <dgm:pt modelId="{D7C118DA-6668-419C-B5F5-CFD9A7504352}" type="parTrans" cxnId="{4FD949F7-9CAA-4176-8A60-4C3D93D8D218}">
      <dgm:prSet/>
      <dgm:spPr/>
      <dgm:t>
        <a:bodyPr/>
        <a:lstStyle/>
        <a:p>
          <a:endParaRPr lang="ru-RU"/>
        </a:p>
      </dgm:t>
    </dgm:pt>
    <dgm:pt modelId="{22C89C7B-58FE-48B9-A19E-9730DCFA9847}" type="sibTrans" cxnId="{4FD949F7-9CAA-4176-8A60-4C3D93D8D218}">
      <dgm:prSet/>
      <dgm:spPr/>
      <dgm:t>
        <a:bodyPr/>
        <a:lstStyle/>
        <a:p>
          <a:endParaRPr lang="ru-RU"/>
        </a:p>
      </dgm:t>
    </dgm:pt>
    <dgm:pt modelId="{A57FFF71-1EEC-46BB-B082-6E347B726514}">
      <dgm:prSet phldrT="[Текст]" custT="1"/>
      <dgm:spPr/>
      <dgm:t>
        <a:bodyPr anchor="ctr"/>
        <a:lstStyle/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Основные педагогические методы и приемы при построении урока</a:t>
          </a:r>
          <a:endParaRPr lang="ru-RU" sz="1800" dirty="0">
            <a:solidFill>
              <a:schemeClr val="tx1">
                <a:lumMod val="75000"/>
                <a:lumOff val="25000"/>
              </a:schemeClr>
            </a:solidFill>
            <a:latin typeface="Constantia" pitchFamily="18" charset="0"/>
          </a:endParaRPr>
        </a:p>
      </dgm:t>
    </dgm:pt>
    <dgm:pt modelId="{0738B320-4310-4D03-B74A-E32B24640C1C}" type="parTrans" cxnId="{FB4D7F78-4FEA-4686-BE83-139EE91E4A43}">
      <dgm:prSet/>
      <dgm:spPr/>
      <dgm:t>
        <a:bodyPr/>
        <a:lstStyle/>
        <a:p>
          <a:endParaRPr lang="ru-RU"/>
        </a:p>
      </dgm:t>
    </dgm:pt>
    <dgm:pt modelId="{90BCFCB1-386C-4EB3-9805-624384B054D3}" type="sibTrans" cxnId="{FB4D7F78-4FEA-4686-BE83-139EE91E4A43}">
      <dgm:prSet/>
      <dgm:spPr/>
      <dgm:t>
        <a:bodyPr/>
        <a:lstStyle/>
        <a:p>
          <a:endParaRPr lang="ru-RU"/>
        </a:p>
      </dgm:t>
    </dgm:pt>
    <dgm:pt modelId="{6B14291A-A46C-4DFD-9D91-4E1B84110C8E}">
      <dgm:prSet phldrT="[Текст]" custT="1"/>
      <dgm:spPr>
        <a:solidFill>
          <a:srgbClr val="B79C75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665742"/>
              </a:solidFill>
              <a:latin typeface="Constantia" pitchFamily="18" charset="0"/>
            </a:rPr>
            <a:t>Индивидуальные особенности каждого ребенка</a:t>
          </a:r>
          <a:endParaRPr lang="ru-RU" sz="1600" dirty="0">
            <a:solidFill>
              <a:srgbClr val="665742"/>
            </a:solidFill>
            <a:latin typeface="Constantia" pitchFamily="18" charset="0"/>
          </a:endParaRPr>
        </a:p>
      </dgm:t>
    </dgm:pt>
    <dgm:pt modelId="{F42CA786-2394-4513-B870-3404BA755EB2}" type="parTrans" cxnId="{8CCE17F1-E533-48C5-96E5-5E851E3FD8F4}">
      <dgm:prSet/>
      <dgm:spPr/>
      <dgm:t>
        <a:bodyPr/>
        <a:lstStyle/>
        <a:p>
          <a:endParaRPr lang="ru-RU"/>
        </a:p>
      </dgm:t>
    </dgm:pt>
    <dgm:pt modelId="{610E992F-41C0-4A86-86FB-C29E20AE5AE0}" type="sibTrans" cxnId="{8CCE17F1-E533-48C5-96E5-5E851E3FD8F4}">
      <dgm:prSet/>
      <dgm:spPr/>
      <dgm:t>
        <a:bodyPr/>
        <a:lstStyle/>
        <a:p>
          <a:endParaRPr lang="ru-RU"/>
        </a:p>
      </dgm:t>
    </dgm:pt>
    <dgm:pt modelId="{B8B9D020-1934-464D-8903-35C155576493}">
      <dgm:prSet phldrT="[Текст]" custT="1"/>
      <dgm:spPr/>
      <dgm:t>
        <a:bodyPr anchor="ctr"/>
        <a:lstStyle/>
        <a:p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Дифференциация индивидуальных заданий;</a:t>
          </a:r>
        </a:p>
      </dgm:t>
    </dgm:pt>
    <dgm:pt modelId="{A1D08658-4A96-41E6-AE9C-89C28155C526}" type="parTrans" cxnId="{AAA654CA-45C8-4EC4-95F9-A506F088096F}">
      <dgm:prSet/>
      <dgm:spPr/>
      <dgm:t>
        <a:bodyPr/>
        <a:lstStyle/>
        <a:p>
          <a:endParaRPr lang="ru-RU"/>
        </a:p>
      </dgm:t>
    </dgm:pt>
    <dgm:pt modelId="{4DED4961-1BCA-4FA6-BF07-29D9E185D70D}" type="sibTrans" cxnId="{AAA654CA-45C8-4EC4-95F9-A506F088096F}">
      <dgm:prSet/>
      <dgm:spPr/>
      <dgm:t>
        <a:bodyPr/>
        <a:lstStyle/>
        <a:p>
          <a:endParaRPr lang="ru-RU"/>
        </a:p>
      </dgm:t>
    </dgm:pt>
    <dgm:pt modelId="{15287CD0-E6F1-4AA2-AAD4-3A57D447CC5D}">
      <dgm:prSet phldrT="[Текст]" custT="1"/>
      <dgm:spPr/>
      <dgm:t>
        <a:bodyPr anchor="ctr"/>
        <a:lstStyle/>
        <a:p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Различные приемы при опросе, проверке домашнего задания.</a:t>
          </a:r>
        </a:p>
      </dgm:t>
    </dgm:pt>
    <dgm:pt modelId="{01FE86C8-F480-41F6-885E-DB8948C75807}" type="parTrans" cxnId="{24406684-4FDD-40C0-B408-E4C428B46C7D}">
      <dgm:prSet/>
      <dgm:spPr/>
      <dgm:t>
        <a:bodyPr/>
        <a:lstStyle/>
        <a:p>
          <a:endParaRPr lang="ru-RU"/>
        </a:p>
      </dgm:t>
    </dgm:pt>
    <dgm:pt modelId="{E47952D6-66AB-4284-B2C4-1EDD8F5A96E0}" type="sibTrans" cxnId="{24406684-4FDD-40C0-B408-E4C428B46C7D}">
      <dgm:prSet/>
      <dgm:spPr/>
      <dgm:t>
        <a:bodyPr/>
        <a:lstStyle/>
        <a:p>
          <a:endParaRPr lang="ru-RU"/>
        </a:p>
      </dgm:t>
    </dgm:pt>
    <dgm:pt modelId="{9321D040-169E-478C-BE86-EE7AFBD13FC5}" type="pres">
      <dgm:prSet presAssocID="{C7AA38B2-FBAB-448D-B892-BE4FE0414F0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89ED06-056A-4E17-9B8A-F501C5482AE6}" type="pres">
      <dgm:prSet presAssocID="{7F24C1FD-8582-4010-A8F4-D990FBCB87E4}" presName="linNode" presStyleCnt="0"/>
      <dgm:spPr/>
    </dgm:pt>
    <dgm:pt modelId="{17FCB5B5-D826-4956-BEA3-9C7A19353748}" type="pres">
      <dgm:prSet presAssocID="{7F24C1FD-8582-4010-A8F4-D990FBCB87E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8C6E-0D1F-4479-A30F-9E250F28BF60}" type="pres">
      <dgm:prSet presAssocID="{7F24C1FD-8582-4010-A8F4-D990FBCB87E4}" presName="childShp" presStyleLbl="bgAccFollowNode1" presStyleIdx="0" presStyleCnt="2" custLinFactNeighborY="2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EC157-48E9-4FF4-B451-99AA6E794171}" type="pres">
      <dgm:prSet presAssocID="{22C89C7B-58FE-48B9-A19E-9730DCFA9847}" presName="spacing" presStyleCnt="0"/>
      <dgm:spPr/>
    </dgm:pt>
    <dgm:pt modelId="{F3C41AA5-ED0E-40E3-A5BE-CF3AF2F23AAC}" type="pres">
      <dgm:prSet presAssocID="{6B14291A-A46C-4DFD-9D91-4E1B84110C8E}" presName="linNode" presStyleCnt="0"/>
      <dgm:spPr/>
    </dgm:pt>
    <dgm:pt modelId="{0AB03633-19E6-49BC-8E70-62AA1A9D5118}" type="pres">
      <dgm:prSet presAssocID="{6B14291A-A46C-4DFD-9D91-4E1B84110C8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EA26F-1CEB-476C-A972-5DBD366519B5}" type="pres">
      <dgm:prSet presAssocID="{6B14291A-A46C-4DFD-9D91-4E1B84110C8E}" presName="childShp" presStyleLbl="bgAccFollowNode1" presStyleIdx="1" presStyleCnt="2" custLinFactNeighborX="1351" custLinFactNeighborY="4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F465F4-FD55-466A-BD63-E1FDC17319B4}" type="presOf" srcId="{B8B9D020-1934-464D-8903-35C155576493}" destId="{8A9EA26F-1CEB-476C-A972-5DBD366519B5}" srcOrd="0" destOrd="0" presId="urn:microsoft.com/office/officeart/2005/8/layout/vList6"/>
    <dgm:cxn modelId="{4FD949F7-9CAA-4176-8A60-4C3D93D8D218}" srcId="{C7AA38B2-FBAB-448D-B892-BE4FE0414F05}" destId="{7F24C1FD-8582-4010-A8F4-D990FBCB87E4}" srcOrd="0" destOrd="0" parTransId="{D7C118DA-6668-419C-B5F5-CFD9A7504352}" sibTransId="{22C89C7B-58FE-48B9-A19E-9730DCFA9847}"/>
    <dgm:cxn modelId="{8CCE17F1-E533-48C5-96E5-5E851E3FD8F4}" srcId="{C7AA38B2-FBAB-448D-B892-BE4FE0414F05}" destId="{6B14291A-A46C-4DFD-9D91-4E1B84110C8E}" srcOrd="1" destOrd="0" parTransId="{F42CA786-2394-4513-B870-3404BA755EB2}" sibTransId="{610E992F-41C0-4A86-86FB-C29E20AE5AE0}"/>
    <dgm:cxn modelId="{23FFBCCD-77E2-4885-94DE-AF9E163DAAA5}" type="presOf" srcId="{C7AA38B2-FBAB-448D-B892-BE4FE0414F05}" destId="{9321D040-169E-478C-BE86-EE7AFBD13FC5}" srcOrd="0" destOrd="0" presId="urn:microsoft.com/office/officeart/2005/8/layout/vList6"/>
    <dgm:cxn modelId="{6D76EB61-E29E-4B74-A3BD-125D91007BF7}" type="presOf" srcId="{15287CD0-E6F1-4AA2-AAD4-3A57D447CC5D}" destId="{8A9EA26F-1CEB-476C-A972-5DBD366519B5}" srcOrd="0" destOrd="1" presId="urn:microsoft.com/office/officeart/2005/8/layout/vList6"/>
    <dgm:cxn modelId="{FB4D7F78-4FEA-4686-BE83-139EE91E4A43}" srcId="{7F24C1FD-8582-4010-A8F4-D990FBCB87E4}" destId="{A57FFF71-1EEC-46BB-B082-6E347B726514}" srcOrd="0" destOrd="0" parTransId="{0738B320-4310-4D03-B74A-E32B24640C1C}" sibTransId="{90BCFCB1-386C-4EB3-9805-624384B054D3}"/>
    <dgm:cxn modelId="{8F0FBE72-6094-4678-9717-0B200F53048D}" type="presOf" srcId="{A57FFF71-1EEC-46BB-B082-6E347B726514}" destId="{5D9F8C6E-0D1F-4479-A30F-9E250F28BF60}" srcOrd="0" destOrd="0" presId="urn:microsoft.com/office/officeart/2005/8/layout/vList6"/>
    <dgm:cxn modelId="{FAEC4364-EE6C-4382-BAAD-448B940349A5}" type="presOf" srcId="{7F24C1FD-8582-4010-A8F4-D990FBCB87E4}" destId="{17FCB5B5-D826-4956-BEA3-9C7A19353748}" srcOrd="0" destOrd="0" presId="urn:microsoft.com/office/officeart/2005/8/layout/vList6"/>
    <dgm:cxn modelId="{E4B30935-543F-4057-BE3B-A8A282C9EF98}" type="presOf" srcId="{6B14291A-A46C-4DFD-9D91-4E1B84110C8E}" destId="{0AB03633-19E6-49BC-8E70-62AA1A9D5118}" srcOrd="0" destOrd="0" presId="urn:microsoft.com/office/officeart/2005/8/layout/vList6"/>
    <dgm:cxn modelId="{AAA654CA-45C8-4EC4-95F9-A506F088096F}" srcId="{6B14291A-A46C-4DFD-9D91-4E1B84110C8E}" destId="{B8B9D020-1934-464D-8903-35C155576493}" srcOrd="0" destOrd="0" parTransId="{A1D08658-4A96-41E6-AE9C-89C28155C526}" sibTransId="{4DED4961-1BCA-4FA6-BF07-29D9E185D70D}"/>
    <dgm:cxn modelId="{24406684-4FDD-40C0-B408-E4C428B46C7D}" srcId="{6B14291A-A46C-4DFD-9D91-4E1B84110C8E}" destId="{15287CD0-E6F1-4AA2-AAD4-3A57D447CC5D}" srcOrd="1" destOrd="0" parTransId="{01FE86C8-F480-41F6-885E-DB8948C75807}" sibTransId="{E47952D6-66AB-4284-B2C4-1EDD8F5A96E0}"/>
    <dgm:cxn modelId="{74089488-6512-4482-8F9B-97AA91A73E7D}" type="presParOf" srcId="{9321D040-169E-478C-BE86-EE7AFBD13FC5}" destId="{6989ED06-056A-4E17-9B8A-F501C5482AE6}" srcOrd="0" destOrd="0" presId="urn:microsoft.com/office/officeart/2005/8/layout/vList6"/>
    <dgm:cxn modelId="{CBE27152-B395-4AE4-9E8B-C21F18BC822F}" type="presParOf" srcId="{6989ED06-056A-4E17-9B8A-F501C5482AE6}" destId="{17FCB5B5-D826-4956-BEA3-9C7A19353748}" srcOrd="0" destOrd="0" presId="urn:microsoft.com/office/officeart/2005/8/layout/vList6"/>
    <dgm:cxn modelId="{EBE7B4E0-FC73-4F7F-ADF5-FBA7145DCFE5}" type="presParOf" srcId="{6989ED06-056A-4E17-9B8A-F501C5482AE6}" destId="{5D9F8C6E-0D1F-4479-A30F-9E250F28BF60}" srcOrd="1" destOrd="0" presId="urn:microsoft.com/office/officeart/2005/8/layout/vList6"/>
    <dgm:cxn modelId="{980C0059-329D-48D6-B893-71B9996686E6}" type="presParOf" srcId="{9321D040-169E-478C-BE86-EE7AFBD13FC5}" destId="{6ADEC157-48E9-4FF4-B451-99AA6E794171}" srcOrd="1" destOrd="0" presId="urn:microsoft.com/office/officeart/2005/8/layout/vList6"/>
    <dgm:cxn modelId="{9C126F61-15A8-4643-87FA-A11F3AD29E61}" type="presParOf" srcId="{9321D040-169E-478C-BE86-EE7AFBD13FC5}" destId="{F3C41AA5-ED0E-40E3-A5BE-CF3AF2F23AAC}" srcOrd="2" destOrd="0" presId="urn:microsoft.com/office/officeart/2005/8/layout/vList6"/>
    <dgm:cxn modelId="{CBC36FED-A21C-4566-8ADB-6A0F973CCAFA}" type="presParOf" srcId="{F3C41AA5-ED0E-40E3-A5BE-CF3AF2F23AAC}" destId="{0AB03633-19E6-49BC-8E70-62AA1A9D5118}" srcOrd="0" destOrd="0" presId="urn:microsoft.com/office/officeart/2005/8/layout/vList6"/>
    <dgm:cxn modelId="{A210A74C-6A2E-4F2C-BD02-FA681CD2C8AF}" type="presParOf" srcId="{F3C41AA5-ED0E-40E3-A5BE-CF3AF2F23AAC}" destId="{8A9EA26F-1CEB-476C-A972-5DBD366519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AB2518-8173-492F-8453-9ED063D2B7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FB90D-854B-4138-83C7-A9EF763A8DD8}">
      <dgm:prSet phldrT="[Текст]" custT="1"/>
      <dgm:spPr>
        <a:noFill/>
        <a:ln>
          <a:solidFill>
            <a:schemeClr val="tx1">
              <a:lumMod val="75000"/>
              <a:lumOff val="2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Демонстративность, внешнее бунтарство. Стремление освободиться от опеки взрослых. Отстаивают свою точку зрения, даже если не совсем уверены в своей правоте</a:t>
          </a:r>
        </a:p>
      </dgm:t>
    </dgm:pt>
    <dgm:pt modelId="{0B3BC818-2B1A-482C-A31F-2634E7758831}" type="parTrans" cxnId="{EA3E5548-2CCB-4D1A-8027-882FD920F2EF}">
      <dgm:prSet/>
      <dgm:spPr/>
      <dgm:t>
        <a:bodyPr/>
        <a:lstStyle/>
        <a:p>
          <a:endParaRPr lang="ru-RU"/>
        </a:p>
      </dgm:t>
    </dgm:pt>
    <dgm:pt modelId="{1302DD83-BBD0-44C0-84CB-242CD7812A27}" type="sibTrans" cxnId="{EA3E5548-2CCB-4D1A-8027-882FD920F2EF}">
      <dgm:prSet/>
      <dgm:spPr/>
      <dgm:t>
        <a:bodyPr/>
        <a:lstStyle/>
        <a:p>
          <a:endParaRPr lang="ru-RU"/>
        </a:p>
      </dgm:t>
    </dgm:pt>
    <dgm:pt modelId="{85BE7DB4-A61D-487A-A08F-818F68C8411B}">
      <dgm:prSet phldrT="[Текст]" custT="1"/>
      <dgm:spPr>
        <a:noFill/>
        <a:ln>
          <a:solidFill>
            <a:schemeClr val="tx1">
              <a:lumMod val="75000"/>
              <a:lumOff val="25000"/>
            </a:schemeClr>
          </a:solidFill>
          <a:prstDash val="sysDot"/>
        </a:ln>
      </dgm:spPr>
      <dgm:t>
        <a:bodyPr/>
        <a:lstStyle/>
        <a:p>
          <a:pPr algn="ctr"/>
          <a:endParaRPr lang="ru-RU" sz="1400" dirty="0" smtClean="0">
            <a:solidFill>
              <a:schemeClr val="tx1">
                <a:lumMod val="75000"/>
                <a:lumOff val="25000"/>
              </a:schemeClr>
            </a:solidFill>
            <a:latin typeface="Constantia" pitchFamily="18" charset="0"/>
          </a:endParaRPr>
        </a:p>
        <a:p>
          <a:pPr algn="ctr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Подражание «кумирам», значимым взрослым, старшим сверстникам .</a:t>
          </a:r>
        </a:p>
        <a:p>
          <a:pPr algn="ctr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Развивается рефлексия. Становятся обидчивыми. </a:t>
          </a:r>
        </a:p>
        <a:p>
          <a:pPr algn="ctr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Для них лучше промолчать, чем ошибиться.</a:t>
          </a:r>
        </a:p>
        <a:p>
          <a:pPr algn="l"/>
          <a:endParaRPr lang="ru-RU" sz="1200" dirty="0" smtClean="0">
            <a:solidFill>
              <a:schemeClr val="tx1">
                <a:lumMod val="75000"/>
                <a:lumOff val="25000"/>
              </a:schemeClr>
            </a:solidFill>
            <a:latin typeface="Constantia" pitchFamily="18" charset="0"/>
          </a:endParaRPr>
        </a:p>
      </dgm:t>
    </dgm:pt>
    <dgm:pt modelId="{970C3961-7733-40CD-84AA-413FE9A08D42}" type="parTrans" cxnId="{465B1169-99EF-44DD-9B37-4F0835ACFDE6}">
      <dgm:prSet/>
      <dgm:spPr/>
      <dgm:t>
        <a:bodyPr/>
        <a:lstStyle/>
        <a:p>
          <a:endParaRPr lang="ru-RU"/>
        </a:p>
      </dgm:t>
    </dgm:pt>
    <dgm:pt modelId="{56844B22-F5EF-4AB8-A7B8-A9779FAB875E}" type="sibTrans" cxnId="{465B1169-99EF-44DD-9B37-4F0835ACFDE6}">
      <dgm:prSet/>
      <dgm:spPr/>
      <dgm:t>
        <a:bodyPr/>
        <a:lstStyle/>
        <a:p>
          <a:endParaRPr lang="ru-RU"/>
        </a:p>
      </dgm:t>
    </dgm:pt>
    <dgm:pt modelId="{FDF0B47A-95E0-4422-B2F0-5912A3D91D77}">
      <dgm:prSet phldrT="[Текст]" custT="1"/>
      <dgm:spPr>
        <a:noFill/>
        <a:ln>
          <a:solidFill>
            <a:schemeClr val="tx1">
              <a:lumMod val="75000"/>
              <a:lumOff val="2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Ухудшение способности к дифференцированию, и, как следствие – ухудшение понимания излагаемого материала;</a:t>
          </a:r>
        </a:p>
        <a:p>
          <a:pPr algn="ctr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Увеличивается период рефлекторных реакций;</a:t>
          </a:r>
        </a:p>
        <a:p>
          <a:pPr algn="ctr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Ослабляется контроль эмоций корой головного мозга;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  <a:latin typeface="Constantia" pitchFamily="18" charset="0"/>
          </a:endParaRPr>
        </a:p>
      </dgm:t>
    </dgm:pt>
    <dgm:pt modelId="{E5092F33-462B-4AC4-A5DC-F37E5CE65C6F}" type="parTrans" cxnId="{519F3C97-0610-4B58-9614-83CAF58AF811}">
      <dgm:prSet/>
      <dgm:spPr/>
      <dgm:t>
        <a:bodyPr/>
        <a:lstStyle/>
        <a:p>
          <a:endParaRPr lang="ru-RU"/>
        </a:p>
      </dgm:t>
    </dgm:pt>
    <dgm:pt modelId="{4C8A066C-176C-4F54-BCA5-EBDC5264FA8B}" type="sibTrans" cxnId="{519F3C97-0610-4B58-9614-83CAF58AF811}">
      <dgm:prSet/>
      <dgm:spPr/>
      <dgm:t>
        <a:bodyPr/>
        <a:lstStyle/>
        <a:p>
          <a:endParaRPr lang="ru-RU"/>
        </a:p>
      </dgm:t>
    </dgm:pt>
    <dgm:pt modelId="{F538B55B-0113-470F-BE89-C9596AB4C0B1}">
      <dgm:prSet phldrT="[Текст]" custT="1"/>
      <dgm:spPr>
        <a:noFill/>
        <a:ln>
          <a:solidFill>
            <a:schemeClr val="tx1">
              <a:lumMod val="75000"/>
              <a:lumOff val="2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Высокого уровня развития  достигают все психические процессы. Активно развивается логическая память, развитие механической памяти замедляется.  Мышление становится теоретическим, понятийным. 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  <a:latin typeface="Constantia" pitchFamily="18" charset="0"/>
          </a:endParaRPr>
        </a:p>
      </dgm:t>
    </dgm:pt>
    <dgm:pt modelId="{64EE9132-F15F-4F2C-9557-87FD706801F6}" type="parTrans" cxnId="{06ACD557-F0C5-4663-927F-6FC5AAED0719}">
      <dgm:prSet/>
      <dgm:spPr/>
      <dgm:t>
        <a:bodyPr/>
        <a:lstStyle/>
        <a:p>
          <a:endParaRPr lang="ru-RU"/>
        </a:p>
      </dgm:t>
    </dgm:pt>
    <dgm:pt modelId="{8A541793-2A05-4AD3-9838-68C739679EC6}" type="sibTrans" cxnId="{06ACD557-F0C5-4663-927F-6FC5AAED0719}">
      <dgm:prSet/>
      <dgm:spPr/>
      <dgm:t>
        <a:bodyPr/>
        <a:lstStyle/>
        <a:p>
          <a:endParaRPr lang="ru-RU"/>
        </a:p>
      </dgm:t>
    </dgm:pt>
    <dgm:pt modelId="{EA4F09F0-8282-44C6-847D-30D5B4CDE77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accent3">
              <a:lumMod val="50000"/>
            </a:schemeClr>
          </a:solidFill>
          <a:prstDash val="sysDot"/>
        </a:ln>
      </dgm:spPr>
      <dgm:t>
        <a:bodyPr/>
        <a:lstStyle/>
        <a:p>
          <a:pPr algn="just"/>
          <a:r>
            <a:rPr lang="ru-RU" sz="1600" dirty="0" smtClean="0">
              <a:solidFill>
                <a:schemeClr val="bg1"/>
              </a:solidFill>
              <a:latin typeface="Constantia" pitchFamily="18" charset="0"/>
            </a:rPr>
            <a:t>Необходимо использовать больше ярких, понятных примеров, демонстрационный материал. </a:t>
          </a:r>
        </a:p>
        <a:p>
          <a:pPr algn="just"/>
          <a:r>
            <a:rPr lang="ru-RU" sz="1600" dirty="0" smtClean="0">
              <a:solidFill>
                <a:schemeClr val="bg1"/>
              </a:solidFill>
              <a:latin typeface="Constantia" pitchFamily="18" charset="0"/>
            </a:rPr>
            <a:t>Больше наглядности.</a:t>
          </a:r>
        </a:p>
        <a:p>
          <a:pPr algn="just"/>
          <a:r>
            <a:rPr lang="ru-RU" sz="1600" dirty="0" smtClean="0">
              <a:solidFill>
                <a:schemeClr val="bg1"/>
              </a:solidFill>
              <a:latin typeface="Constantia" pitchFamily="18" charset="0"/>
            </a:rPr>
            <a:t>Проявлять терпение, не торопить ребенка с ответом.</a:t>
          </a:r>
        </a:p>
        <a:p>
          <a:pPr algn="just"/>
          <a:r>
            <a:rPr lang="ru-RU" sz="1600" dirty="0" smtClean="0">
              <a:solidFill>
                <a:schemeClr val="bg1"/>
              </a:solidFill>
              <a:latin typeface="Constantia" pitchFamily="18" charset="0"/>
            </a:rPr>
            <a:t>Избегать прямых оценок, давать возможность высказаться до конца. Поддерживать инициативу учеников.</a:t>
          </a:r>
          <a:endParaRPr lang="ru-RU" sz="1600" dirty="0">
            <a:solidFill>
              <a:schemeClr val="bg1"/>
            </a:solidFill>
            <a:latin typeface="Constantia" pitchFamily="18" charset="0"/>
          </a:endParaRPr>
        </a:p>
      </dgm:t>
    </dgm:pt>
    <dgm:pt modelId="{8D8BE95D-35E2-413E-A478-30AAE3290A9B}" type="parTrans" cxnId="{CD6742B3-00E3-430E-9516-B37F300AC312}">
      <dgm:prSet/>
      <dgm:spPr/>
      <dgm:t>
        <a:bodyPr/>
        <a:lstStyle/>
        <a:p>
          <a:endParaRPr lang="ru-RU"/>
        </a:p>
      </dgm:t>
    </dgm:pt>
    <dgm:pt modelId="{C11ACC4E-073B-4A5A-9323-D868A150FCC1}" type="sibTrans" cxnId="{CD6742B3-00E3-430E-9516-B37F300AC312}">
      <dgm:prSet/>
      <dgm:spPr/>
      <dgm:t>
        <a:bodyPr/>
        <a:lstStyle/>
        <a:p>
          <a:endParaRPr lang="ru-RU"/>
        </a:p>
      </dgm:t>
    </dgm:pt>
    <dgm:pt modelId="{91FBCBEC-AFA8-4841-BC83-96233CB9B1A8}">
      <dgm:prSet phldrT="[Текст]" custT="1"/>
      <dgm:spPr>
        <a:noFill/>
        <a:ln>
          <a:solidFill>
            <a:schemeClr val="tx1">
              <a:lumMod val="75000"/>
              <a:lumOff val="25000"/>
            </a:schemeClr>
          </a:solidFill>
          <a:prstDash val="sysDot"/>
        </a:ln>
      </dgm:spPr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rPr>
            <a:t>Стремятся быть принятыми сверстниками. Поэтому могут не высказать своего настоящего мнения, если оно не совпадает с мнением большинства.</a:t>
          </a:r>
        </a:p>
      </dgm:t>
    </dgm:pt>
    <dgm:pt modelId="{F93F0D57-C4E9-4F0F-B2CE-36DFD1D494E7}" type="parTrans" cxnId="{76D16409-88E5-45A8-AAF9-16C739DF49AA}">
      <dgm:prSet/>
      <dgm:spPr/>
      <dgm:t>
        <a:bodyPr/>
        <a:lstStyle/>
        <a:p>
          <a:endParaRPr lang="ru-RU"/>
        </a:p>
      </dgm:t>
    </dgm:pt>
    <dgm:pt modelId="{7E22FC00-F717-4EE4-A597-DB4E26C62F57}" type="sibTrans" cxnId="{76D16409-88E5-45A8-AAF9-16C739DF49AA}">
      <dgm:prSet/>
      <dgm:spPr/>
      <dgm:t>
        <a:bodyPr/>
        <a:lstStyle/>
        <a:p>
          <a:endParaRPr lang="ru-RU"/>
        </a:p>
      </dgm:t>
    </dgm:pt>
    <dgm:pt modelId="{A99DE84B-AF05-41B4-9012-AD95CDDE6B2D}" type="pres">
      <dgm:prSet presAssocID="{8EAB2518-8173-492F-8453-9ED063D2B7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670ED-88E9-4BD6-A4DF-E8F94E45CC8A}" type="pres">
      <dgm:prSet presAssocID="{973FB90D-854B-4138-83C7-A9EF763A8DD8}" presName="node" presStyleLbl="node1" presStyleIdx="0" presStyleCnt="6" custLinFactNeighborX="-37915" custLinFactNeighborY="4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01B9C-6CD8-4609-87B8-A5BF6A9D69D5}" type="pres">
      <dgm:prSet presAssocID="{1302DD83-BBD0-44C0-84CB-242CD7812A27}" presName="sibTrans" presStyleCnt="0"/>
      <dgm:spPr/>
    </dgm:pt>
    <dgm:pt modelId="{4DC7A4F0-EA32-4679-8392-A5B8F4E5026E}" type="pres">
      <dgm:prSet presAssocID="{85BE7DB4-A61D-487A-A08F-818F68C8411B}" presName="node" presStyleLbl="node1" presStyleIdx="1" presStyleCnt="6" custLinFactNeighborX="39352" custLinFactNeighborY="4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F5820-98FC-4D6A-A562-D8FD999F5534}" type="pres">
      <dgm:prSet presAssocID="{56844B22-F5EF-4AB8-A7B8-A9779FAB875E}" presName="sibTrans" presStyleCnt="0"/>
      <dgm:spPr/>
    </dgm:pt>
    <dgm:pt modelId="{6AACEC8A-0E66-42FF-B685-62CA88BCA5B0}" type="pres">
      <dgm:prSet presAssocID="{FDF0B47A-95E0-4422-B2F0-5912A3D91D77}" presName="node" presStyleLbl="node1" presStyleIdx="2" presStyleCnt="6" custLinFactNeighborX="-37915" custLinFactNeighborY="4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60C5C-FED6-4249-B954-CAAAC8EF2DC7}" type="pres">
      <dgm:prSet presAssocID="{4C8A066C-176C-4F54-BCA5-EBDC5264FA8B}" presName="sibTrans" presStyleCnt="0"/>
      <dgm:spPr/>
    </dgm:pt>
    <dgm:pt modelId="{1CFA467A-1049-4ECD-9A13-5F6345E3ADB6}" type="pres">
      <dgm:prSet presAssocID="{F538B55B-0113-470F-BE89-C9596AB4C0B1}" presName="node" presStyleLbl="node1" presStyleIdx="3" presStyleCnt="6" custLinFactNeighborX="39352" custLinFactNeighborY="4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7DCD2-0AE4-4B28-A046-6939F4690DD6}" type="pres">
      <dgm:prSet presAssocID="{8A541793-2A05-4AD3-9838-68C739679EC6}" presName="sibTrans" presStyleCnt="0"/>
      <dgm:spPr/>
    </dgm:pt>
    <dgm:pt modelId="{B1DA996F-4AFB-439A-AAA6-63191755D203}" type="pres">
      <dgm:prSet presAssocID="{EA4F09F0-8282-44C6-847D-30D5B4CDE77A}" presName="node" presStyleLbl="node1" presStyleIdx="4" presStyleCnt="6" custScaleX="180784" custLinFactNeighborX="-6763" custLinFactNeighborY="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03B9F-9D57-4DF9-8344-59D689B4F6F0}" type="pres">
      <dgm:prSet presAssocID="{C11ACC4E-073B-4A5A-9323-D868A150FCC1}" presName="sibTrans" presStyleCnt="0"/>
      <dgm:spPr/>
    </dgm:pt>
    <dgm:pt modelId="{537D473F-3ECA-41D6-85AF-A76369AEEAD5}" type="pres">
      <dgm:prSet presAssocID="{91FBCBEC-AFA8-4841-BC83-96233CB9B1A8}" presName="node" presStyleLbl="node1" presStyleIdx="5" presStyleCnt="6" custLinFactNeighborX="-1040" custLinFactNeighborY="-3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CD557-F0C5-4663-927F-6FC5AAED0719}" srcId="{8EAB2518-8173-492F-8453-9ED063D2B73A}" destId="{F538B55B-0113-470F-BE89-C9596AB4C0B1}" srcOrd="3" destOrd="0" parTransId="{64EE9132-F15F-4F2C-9557-87FD706801F6}" sibTransId="{8A541793-2A05-4AD3-9838-68C739679EC6}"/>
    <dgm:cxn modelId="{76D16409-88E5-45A8-AAF9-16C739DF49AA}" srcId="{8EAB2518-8173-492F-8453-9ED063D2B73A}" destId="{91FBCBEC-AFA8-4841-BC83-96233CB9B1A8}" srcOrd="5" destOrd="0" parTransId="{F93F0D57-C4E9-4F0F-B2CE-36DFD1D494E7}" sibTransId="{7E22FC00-F717-4EE4-A597-DB4E26C62F57}"/>
    <dgm:cxn modelId="{465B1169-99EF-44DD-9B37-4F0835ACFDE6}" srcId="{8EAB2518-8173-492F-8453-9ED063D2B73A}" destId="{85BE7DB4-A61D-487A-A08F-818F68C8411B}" srcOrd="1" destOrd="0" parTransId="{970C3961-7733-40CD-84AA-413FE9A08D42}" sibTransId="{56844B22-F5EF-4AB8-A7B8-A9779FAB875E}"/>
    <dgm:cxn modelId="{850F5B73-3B7A-446E-89E5-BEEC24368032}" type="presOf" srcId="{FDF0B47A-95E0-4422-B2F0-5912A3D91D77}" destId="{6AACEC8A-0E66-42FF-B685-62CA88BCA5B0}" srcOrd="0" destOrd="0" presId="urn:microsoft.com/office/officeart/2005/8/layout/default#1"/>
    <dgm:cxn modelId="{99514969-5EF5-475F-94C9-7813C6465964}" type="presOf" srcId="{973FB90D-854B-4138-83C7-A9EF763A8DD8}" destId="{626670ED-88E9-4BD6-A4DF-E8F94E45CC8A}" srcOrd="0" destOrd="0" presId="urn:microsoft.com/office/officeart/2005/8/layout/default#1"/>
    <dgm:cxn modelId="{519F3C97-0610-4B58-9614-83CAF58AF811}" srcId="{8EAB2518-8173-492F-8453-9ED063D2B73A}" destId="{FDF0B47A-95E0-4422-B2F0-5912A3D91D77}" srcOrd="2" destOrd="0" parTransId="{E5092F33-462B-4AC4-A5DC-F37E5CE65C6F}" sibTransId="{4C8A066C-176C-4F54-BCA5-EBDC5264FA8B}"/>
    <dgm:cxn modelId="{CD6742B3-00E3-430E-9516-B37F300AC312}" srcId="{8EAB2518-8173-492F-8453-9ED063D2B73A}" destId="{EA4F09F0-8282-44C6-847D-30D5B4CDE77A}" srcOrd="4" destOrd="0" parTransId="{8D8BE95D-35E2-413E-A478-30AAE3290A9B}" sibTransId="{C11ACC4E-073B-4A5A-9323-D868A150FCC1}"/>
    <dgm:cxn modelId="{ABCE8970-EEAD-4FA5-970D-A3ED7F4318CD}" type="presOf" srcId="{85BE7DB4-A61D-487A-A08F-818F68C8411B}" destId="{4DC7A4F0-EA32-4679-8392-A5B8F4E5026E}" srcOrd="0" destOrd="0" presId="urn:microsoft.com/office/officeart/2005/8/layout/default#1"/>
    <dgm:cxn modelId="{AEE65671-7C5F-4AEE-AF42-C042BD88BD1F}" type="presOf" srcId="{8EAB2518-8173-492F-8453-9ED063D2B73A}" destId="{A99DE84B-AF05-41B4-9012-AD95CDDE6B2D}" srcOrd="0" destOrd="0" presId="urn:microsoft.com/office/officeart/2005/8/layout/default#1"/>
    <dgm:cxn modelId="{B1F61099-1A7A-4366-8FA7-10A657690878}" type="presOf" srcId="{91FBCBEC-AFA8-4841-BC83-96233CB9B1A8}" destId="{537D473F-3ECA-41D6-85AF-A76369AEEAD5}" srcOrd="0" destOrd="0" presId="urn:microsoft.com/office/officeart/2005/8/layout/default#1"/>
    <dgm:cxn modelId="{A77469FF-1792-487C-ADA8-31DEC018AA96}" type="presOf" srcId="{F538B55B-0113-470F-BE89-C9596AB4C0B1}" destId="{1CFA467A-1049-4ECD-9A13-5F6345E3ADB6}" srcOrd="0" destOrd="0" presId="urn:microsoft.com/office/officeart/2005/8/layout/default#1"/>
    <dgm:cxn modelId="{54E87CF7-FEFD-4E8C-A261-9D604AFFF999}" type="presOf" srcId="{EA4F09F0-8282-44C6-847D-30D5B4CDE77A}" destId="{B1DA996F-4AFB-439A-AAA6-63191755D203}" srcOrd="0" destOrd="0" presId="urn:microsoft.com/office/officeart/2005/8/layout/default#1"/>
    <dgm:cxn modelId="{EA3E5548-2CCB-4D1A-8027-882FD920F2EF}" srcId="{8EAB2518-8173-492F-8453-9ED063D2B73A}" destId="{973FB90D-854B-4138-83C7-A9EF763A8DD8}" srcOrd="0" destOrd="0" parTransId="{0B3BC818-2B1A-482C-A31F-2634E7758831}" sibTransId="{1302DD83-BBD0-44C0-84CB-242CD7812A27}"/>
    <dgm:cxn modelId="{575BFEF1-9914-4483-8AB2-1D0D5E9F9AA1}" type="presParOf" srcId="{A99DE84B-AF05-41B4-9012-AD95CDDE6B2D}" destId="{626670ED-88E9-4BD6-A4DF-E8F94E45CC8A}" srcOrd="0" destOrd="0" presId="urn:microsoft.com/office/officeart/2005/8/layout/default#1"/>
    <dgm:cxn modelId="{0055DD39-09B5-43DB-B4B5-E9307D904A3B}" type="presParOf" srcId="{A99DE84B-AF05-41B4-9012-AD95CDDE6B2D}" destId="{32901B9C-6CD8-4609-87B8-A5BF6A9D69D5}" srcOrd="1" destOrd="0" presId="urn:microsoft.com/office/officeart/2005/8/layout/default#1"/>
    <dgm:cxn modelId="{FF890908-B4C8-4D0F-99AF-2C4D94055C8D}" type="presParOf" srcId="{A99DE84B-AF05-41B4-9012-AD95CDDE6B2D}" destId="{4DC7A4F0-EA32-4679-8392-A5B8F4E5026E}" srcOrd="2" destOrd="0" presId="urn:microsoft.com/office/officeart/2005/8/layout/default#1"/>
    <dgm:cxn modelId="{A19457E8-049E-4AC6-AE97-033CDA9D3FED}" type="presParOf" srcId="{A99DE84B-AF05-41B4-9012-AD95CDDE6B2D}" destId="{537F5820-98FC-4D6A-A562-D8FD999F5534}" srcOrd="3" destOrd="0" presId="urn:microsoft.com/office/officeart/2005/8/layout/default#1"/>
    <dgm:cxn modelId="{6937F226-F196-4474-AEAA-ACCF97DE1531}" type="presParOf" srcId="{A99DE84B-AF05-41B4-9012-AD95CDDE6B2D}" destId="{6AACEC8A-0E66-42FF-B685-62CA88BCA5B0}" srcOrd="4" destOrd="0" presId="urn:microsoft.com/office/officeart/2005/8/layout/default#1"/>
    <dgm:cxn modelId="{BBC08F66-5840-4700-80A4-398D49E27FCF}" type="presParOf" srcId="{A99DE84B-AF05-41B4-9012-AD95CDDE6B2D}" destId="{34C60C5C-FED6-4249-B954-CAAAC8EF2DC7}" srcOrd="5" destOrd="0" presId="urn:microsoft.com/office/officeart/2005/8/layout/default#1"/>
    <dgm:cxn modelId="{6750C021-FB0A-48FE-A946-CAF429B1D0EA}" type="presParOf" srcId="{A99DE84B-AF05-41B4-9012-AD95CDDE6B2D}" destId="{1CFA467A-1049-4ECD-9A13-5F6345E3ADB6}" srcOrd="6" destOrd="0" presId="urn:microsoft.com/office/officeart/2005/8/layout/default#1"/>
    <dgm:cxn modelId="{66A5897A-9A30-4671-B0B3-2DF704FB039D}" type="presParOf" srcId="{A99DE84B-AF05-41B4-9012-AD95CDDE6B2D}" destId="{8617DCD2-0AE4-4B28-A046-6939F4690DD6}" srcOrd="7" destOrd="0" presId="urn:microsoft.com/office/officeart/2005/8/layout/default#1"/>
    <dgm:cxn modelId="{BF525E16-8C51-40DA-A465-C395C651A920}" type="presParOf" srcId="{A99DE84B-AF05-41B4-9012-AD95CDDE6B2D}" destId="{B1DA996F-4AFB-439A-AAA6-63191755D203}" srcOrd="8" destOrd="0" presId="urn:microsoft.com/office/officeart/2005/8/layout/default#1"/>
    <dgm:cxn modelId="{EE81DB20-8A89-4F77-937C-2C2C0EBE72E0}" type="presParOf" srcId="{A99DE84B-AF05-41B4-9012-AD95CDDE6B2D}" destId="{8A303B9F-9D57-4DF9-8344-59D689B4F6F0}" srcOrd="9" destOrd="0" presId="urn:microsoft.com/office/officeart/2005/8/layout/default#1"/>
    <dgm:cxn modelId="{5CAD3223-FD6D-4107-B17D-B47FB6922A8C}" type="presParOf" srcId="{A99DE84B-AF05-41B4-9012-AD95CDDE6B2D}" destId="{537D473F-3ECA-41D6-85AF-A76369AEEAD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69D865-5EEA-4347-BE44-0A50860E167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423E05-6ECF-456F-B40D-C8E6606AD4C8}">
      <dgm:prSet phldrT="[Текст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Constantia" pitchFamily="18" charset="0"/>
            </a:rPr>
            <a:t>Коммуникативные технологии</a:t>
          </a:r>
          <a:endParaRPr lang="ru-RU" sz="1800" dirty="0">
            <a:latin typeface="Constantia" pitchFamily="18" charset="0"/>
          </a:endParaRPr>
        </a:p>
      </dgm:t>
    </dgm:pt>
    <dgm:pt modelId="{2C7D51DF-24EC-4345-B373-5C534F85C458}" type="parTrans" cxnId="{4F4BF01A-255D-412B-91DB-53F334B2368D}">
      <dgm:prSet/>
      <dgm:spPr/>
      <dgm:t>
        <a:bodyPr/>
        <a:lstStyle/>
        <a:p>
          <a:endParaRPr lang="ru-RU"/>
        </a:p>
      </dgm:t>
    </dgm:pt>
    <dgm:pt modelId="{1287E5C5-2F3A-4019-987B-C81DF8386547}" type="sibTrans" cxnId="{4F4BF01A-255D-412B-91DB-53F334B2368D}">
      <dgm:prSet/>
      <dgm:spPr/>
      <dgm:t>
        <a:bodyPr/>
        <a:lstStyle/>
        <a:p>
          <a:endParaRPr lang="ru-RU"/>
        </a:p>
      </dgm:t>
    </dgm:pt>
    <dgm:pt modelId="{B9D30631-798B-4767-8044-7993ECA29DEC}">
      <dgm:prSet phldrT="[Текст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400" dirty="0" smtClean="0">
              <a:latin typeface="Constantia" pitchFamily="18" charset="0"/>
            </a:rPr>
            <a:t>технология развивающего и личностно-ориентированного обучения</a:t>
          </a:r>
          <a:endParaRPr lang="ru-RU" sz="1400" dirty="0">
            <a:latin typeface="Constantia" pitchFamily="18" charset="0"/>
          </a:endParaRPr>
        </a:p>
      </dgm:t>
    </dgm:pt>
    <dgm:pt modelId="{0E66593A-CE61-482C-81D0-D9FA760BCA27}" type="parTrans" cxnId="{EC776170-5B90-4EF9-A2AE-A787354F5119}">
      <dgm:prSet/>
      <dgm:spPr/>
      <dgm:t>
        <a:bodyPr/>
        <a:lstStyle/>
        <a:p>
          <a:endParaRPr lang="ru-RU"/>
        </a:p>
      </dgm:t>
    </dgm:pt>
    <dgm:pt modelId="{3835B335-9F94-4AF1-A03D-446B310AF074}" type="sibTrans" cxnId="{EC776170-5B90-4EF9-A2AE-A787354F5119}">
      <dgm:prSet/>
      <dgm:spPr/>
      <dgm:t>
        <a:bodyPr/>
        <a:lstStyle/>
        <a:p>
          <a:endParaRPr lang="ru-RU"/>
        </a:p>
      </dgm:t>
    </dgm:pt>
    <dgm:pt modelId="{20BFD7AA-CCF7-4540-BFE9-92A84D32A803}">
      <dgm:prSet phldrT="[Текст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600" dirty="0" smtClean="0">
              <a:latin typeface="Constantia" pitchFamily="18" charset="0"/>
            </a:rPr>
            <a:t>технология развития критического мышления</a:t>
          </a:r>
          <a:endParaRPr lang="ru-RU" sz="1600" dirty="0">
            <a:latin typeface="Constantia" pitchFamily="18" charset="0"/>
          </a:endParaRPr>
        </a:p>
      </dgm:t>
    </dgm:pt>
    <dgm:pt modelId="{D155A30C-7128-4BDE-9E2A-E570D8863922}" type="parTrans" cxnId="{868FE11B-F38B-49F6-8B73-4F43977A2592}">
      <dgm:prSet/>
      <dgm:spPr/>
      <dgm:t>
        <a:bodyPr/>
        <a:lstStyle/>
        <a:p>
          <a:endParaRPr lang="ru-RU"/>
        </a:p>
      </dgm:t>
    </dgm:pt>
    <dgm:pt modelId="{C274879E-5A00-41CC-8127-CC8FDA4FF60F}" type="sibTrans" cxnId="{868FE11B-F38B-49F6-8B73-4F43977A2592}">
      <dgm:prSet/>
      <dgm:spPr/>
      <dgm:t>
        <a:bodyPr/>
        <a:lstStyle/>
        <a:p>
          <a:endParaRPr lang="ru-RU"/>
        </a:p>
      </dgm:t>
    </dgm:pt>
    <dgm:pt modelId="{391764E7-DADE-4E6A-A618-6CC7D1FA1411}">
      <dgm:prSet phldrT="[Текст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Constantia" pitchFamily="18" charset="0"/>
            </a:rPr>
            <a:t>проблемное обучение</a:t>
          </a:r>
          <a:endParaRPr lang="ru-RU" sz="1800" dirty="0">
            <a:latin typeface="Constantia" pitchFamily="18" charset="0"/>
          </a:endParaRPr>
        </a:p>
      </dgm:t>
    </dgm:pt>
    <dgm:pt modelId="{F5D1ECE7-C91C-4612-AEA5-8D061E0AF093}" type="parTrans" cxnId="{CD292E2D-11C1-4A4C-8682-05076DED66D2}">
      <dgm:prSet/>
      <dgm:spPr/>
      <dgm:t>
        <a:bodyPr/>
        <a:lstStyle/>
        <a:p>
          <a:endParaRPr lang="ru-RU"/>
        </a:p>
      </dgm:t>
    </dgm:pt>
    <dgm:pt modelId="{E7D46AB4-72F3-4F93-BD2C-CE91F0FD808F}" type="sibTrans" cxnId="{CD292E2D-11C1-4A4C-8682-05076DED66D2}">
      <dgm:prSet/>
      <dgm:spPr/>
      <dgm:t>
        <a:bodyPr/>
        <a:lstStyle/>
        <a:p>
          <a:endParaRPr lang="ru-RU"/>
        </a:p>
      </dgm:t>
    </dgm:pt>
    <dgm:pt modelId="{3C7F10DA-DB2E-461A-BD83-0CAAD24D319B}">
      <dgm:prSet phldrT="[Текст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4000" dirty="0" smtClean="0">
              <a:latin typeface="Constantia" pitchFamily="18" charset="0"/>
            </a:rPr>
            <a:t>ИКТ</a:t>
          </a:r>
          <a:endParaRPr lang="ru-RU" sz="4000" dirty="0">
            <a:latin typeface="Constantia" pitchFamily="18" charset="0"/>
          </a:endParaRPr>
        </a:p>
      </dgm:t>
    </dgm:pt>
    <dgm:pt modelId="{C2297893-B878-432A-AC7B-645B958A32EC}" type="parTrans" cxnId="{99514231-02C8-43B8-B30B-4F9B425BC0F9}">
      <dgm:prSet/>
      <dgm:spPr/>
      <dgm:t>
        <a:bodyPr/>
        <a:lstStyle/>
        <a:p>
          <a:endParaRPr lang="ru-RU"/>
        </a:p>
      </dgm:t>
    </dgm:pt>
    <dgm:pt modelId="{44EA706A-63EE-409C-8357-7026CD807C35}" type="sibTrans" cxnId="{99514231-02C8-43B8-B30B-4F9B425BC0F9}">
      <dgm:prSet/>
      <dgm:spPr/>
      <dgm:t>
        <a:bodyPr/>
        <a:lstStyle/>
        <a:p>
          <a:endParaRPr lang="ru-RU"/>
        </a:p>
      </dgm:t>
    </dgm:pt>
    <dgm:pt modelId="{87CF2A03-70F3-417D-BC20-F6A658E9D3CF}">
      <dgm:prSet/>
      <dgm:spPr/>
      <dgm:t>
        <a:bodyPr/>
        <a:lstStyle/>
        <a:p>
          <a:endParaRPr lang="ru-RU"/>
        </a:p>
      </dgm:t>
    </dgm:pt>
    <dgm:pt modelId="{625042A0-F7A5-4FDC-B5A8-FF628B5796D2}" type="parTrans" cxnId="{7A654C76-41A9-4778-B881-1BEA639253A6}">
      <dgm:prSet/>
      <dgm:spPr/>
      <dgm:t>
        <a:bodyPr/>
        <a:lstStyle/>
        <a:p>
          <a:endParaRPr lang="ru-RU"/>
        </a:p>
      </dgm:t>
    </dgm:pt>
    <dgm:pt modelId="{89974B2D-FA87-4857-A24E-E7A0CA6F8EDE}" type="sibTrans" cxnId="{7A654C76-41A9-4778-B881-1BEA639253A6}">
      <dgm:prSet/>
      <dgm:spPr/>
      <dgm:t>
        <a:bodyPr/>
        <a:lstStyle/>
        <a:p>
          <a:endParaRPr lang="ru-RU"/>
        </a:p>
      </dgm:t>
    </dgm:pt>
    <dgm:pt modelId="{200D116D-26A9-4137-A3AF-C989596CF04A}" type="pres">
      <dgm:prSet presAssocID="{1769D865-5EEA-4347-BE44-0A50860E16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AD376-DE83-4450-B7D8-D568B360BB41}" type="pres">
      <dgm:prSet presAssocID="{1769D865-5EEA-4347-BE44-0A50860E167D}" presName="radial" presStyleCnt="0">
        <dgm:presLayoutVars>
          <dgm:animLvl val="ctr"/>
        </dgm:presLayoutVars>
      </dgm:prSet>
      <dgm:spPr/>
    </dgm:pt>
    <dgm:pt modelId="{8FCEEDDC-05B8-47E5-8249-D83BD23D654F}" type="pres">
      <dgm:prSet presAssocID="{CD423E05-6ECF-456F-B40D-C8E6606AD4C8}" presName="centerShape" presStyleLbl="vennNode1" presStyleIdx="0" presStyleCnt="5" custLinFactNeighborX="-3501" custLinFactNeighborY="-4274"/>
      <dgm:spPr/>
      <dgm:t>
        <a:bodyPr/>
        <a:lstStyle/>
        <a:p>
          <a:endParaRPr lang="ru-RU"/>
        </a:p>
      </dgm:t>
    </dgm:pt>
    <dgm:pt modelId="{C645DA63-3454-465D-8614-F00FAF5D8884}" type="pres">
      <dgm:prSet presAssocID="{B9D30631-798B-4767-8044-7993ECA29DEC}" presName="node" presStyleLbl="vennNode1" presStyleIdx="1" presStyleCnt="5" custScaleX="132072" custScaleY="123481" custRadScaleRad="81373" custRadScaleInc="-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F2F72-A4B2-4D8F-A349-18695587B974}" type="pres">
      <dgm:prSet presAssocID="{20BFD7AA-CCF7-4540-BFE9-92A84D32A803}" presName="node" presStyleLbl="vennNode1" presStyleIdx="2" presStyleCnt="5" custScaleX="126595" custScaleY="123481" custRadScaleRad="83213" custRadScaleInc="-7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BBA6E-A28A-4306-90D8-787083569A11}" type="pres">
      <dgm:prSet presAssocID="{391764E7-DADE-4E6A-A618-6CC7D1FA1411}" presName="node" presStyleLbl="vennNode1" presStyleIdx="3" presStyleCnt="5" custScaleX="132072" custScaleY="123481" custRadScaleRad="70508" custRadScaleInc="-2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BD8BC-0B9C-4DD7-903E-B2602B91A6E8}" type="pres">
      <dgm:prSet presAssocID="{3C7F10DA-DB2E-461A-BD83-0CAAD24D319B}" presName="node" presStyleLbl="vennNode1" presStyleIdx="4" presStyleCnt="5" custScaleX="128419" custScaleY="123481" custRadScaleRad="85827" custRadScaleInc="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2C8EA3-86D8-478D-9758-A4E7E650B5FD}" type="presOf" srcId="{CD423E05-6ECF-456F-B40D-C8E6606AD4C8}" destId="{8FCEEDDC-05B8-47E5-8249-D83BD23D654F}" srcOrd="0" destOrd="0" presId="urn:microsoft.com/office/officeart/2005/8/layout/radial3"/>
    <dgm:cxn modelId="{99514231-02C8-43B8-B30B-4F9B425BC0F9}" srcId="{CD423E05-6ECF-456F-B40D-C8E6606AD4C8}" destId="{3C7F10DA-DB2E-461A-BD83-0CAAD24D319B}" srcOrd="3" destOrd="0" parTransId="{C2297893-B878-432A-AC7B-645B958A32EC}" sibTransId="{44EA706A-63EE-409C-8357-7026CD807C35}"/>
    <dgm:cxn modelId="{9D54A45F-66A4-4B89-8F02-55FD6E2C69EC}" type="presOf" srcId="{B9D30631-798B-4767-8044-7993ECA29DEC}" destId="{C645DA63-3454-465D-8614-F00FAF5D8884}" srcOrd="0" destOrd="0" presId="urn:microsoft.com/office/officeart/2005/8/layout/radial3"/>
    <dgm:cxn modelId="{EC776170-5B90-4EF9-A2AE-A787354F5119}" srcId="{CD423E05-6ECF-456F-B40D-C8E6606AD4C8}" destId="{B9D30631-798B-4767-8044-7993ECA29DEC}" srcOrd="0" destOrd="0" parTransId="{0E66593A-CE61-482C-81D0-D9FA760BCA27}" sibTransId="{3835B335-9F94-4AF1-A03D-446B310AF074}"/>
    <dgm:cxn modelId="{3A74ED12-B05F-4A9C-A86D-4427E3549862}" type="presOf" srcId="{1769D865-5EEA-4347-BE44-0A50860E167D}" destId="{200D116D-26A9-4137-A3AF-C989596CF04A}" srcOrd="0" destOrd="0" presId="urn:microsoft.com/office/officeart/2005/8/layout/radial3"/>
    <dgm:cxn modelId="{868FE11B-F38B-49F6-8B73-4F43977A2592}" srcId="{CD423E05-6ECF-456F-B40D-C8E6606AD4C8}" destId="{20BFD7AA-CCF7-4540-BFE9-92A84D32A803}" srcOrd="1" destOrd="0" parTransId="{D155A30C-7128-4BDE-9E2A-E570D8863922}" sibTransId="{C274879E-5A00-41CC-8127-CC8FDA4FF60F}"/>
    <dgm:cxn modelId="{CD292E2D-11C1-4A4C-8682-05076DED66D2}" srcId="{CD423E05-6ECF-456F-B40D-C8E6606AD4C8}" destId="{391764E7-DADE-4E6A-A618-6CC7D1FA1411}" srcOrd="2" destOrd="0" parTransId="{F5D1ECE7-C91C-4612-AEA5-8D061E0AF093}" sibTransId="{E7D46AB4-72F3-4F93-BD2C-CE91F0FD808F}"/>
    <dgm:cxn modelId="{EC2E8ED5-4E3E-472B-9094-24C48CD8A0DA}" type="presOf" srcId="{391764E7-DADE-4E6A-A618-6CC7D1FA1411}" destId="{331BBA6E-A28A-4306-90D8-787083569A11}" srcOrd="0" destOrd="0" presId="urn:microsoft.com/office/officeart/2005/8/layout/radial3"/>
    <dgm:cxn modelId="{4F4BF01A-255D-412B-91DB-53F334B2368D}" srcId="{1769D865-5EEA-4347-BE44-0A50860E167D}" destId="{CD423E05-6ECF-456F-B40D-C8E6606AD4C8}" srcOrd="0" destOrd="0" parTransId="{2C7D51DF-24EC-4345-B373-5C534F85C458}" sibTransId="{1287E5C5-2F3A-4019-987B-C81DF8386547}"/>
    <dgm:cxn modelId="{3536A68F-4283-40CD-A3A4-9DE5CC334A60}" type="presOf" srcId="{20BFD7AA-CCF7-4540-BFE9-92A84D32A803}" destId="{3D8F2F72-A4B2-4D8F-A349-18695587B974}" srcOrd="0" destOrd="0" presId="urn:microsoft.com/office/officeart/2005/8/layout/radial3"/>
    <dgm:cxn modelId="{7A654C76-41A9-4778-B881-1BEA639253A6}" srcId="{1769D865-5EEA-4347-BE44-0A50860E167D}" destId="{87CF2A03-70F3-417D-BC20-F6A658E9D3CF}" srcOrd="1" destOrd="0" parTransId="{625042A0-F7A5-4FDC-B5A8-FF628B5796D2}" sibTransId="{89974B2D-FA87-4857-A24E-E7A0CA6F8EDE}"/>
    <dgm:cxn modelId="{59E19D24-DA0C-49D8-8BCC-9B7D613F305F}" type="presOf" srcId="{3C7F10DA-DB2E-461A-BD83-0CAAD24D319B}" destId="{005BD8BC-0B9C-4DD7-903E-B2602B91A6E8}" srcOrd="0" destOrd="0" presId="urn:microsoft.com/office/officeart/2005/8/layout/radial3"/>
    <dgm:cxn modelId="{554947EA-754E-4E64-A06C-DC0060BBDD79}" type="presParOf" srcId="{200D116D-26A9-4137-A3AF-C989596CF04A}" destId="{D34AD376-DE83-4450-B7D8-D568B360BB41}" srcOrd="0" destOrd="0" presId="urn:microsoft.com/office/officeart/2005/8/layout/radial3"/>
    <dgm:cxn modelId="{1C2C23C6-7E3C-487D-9B47-DD742ED6F9C2}" type="presParOf" srcId="{D34AD376-DE83-4450-B7D8-D568B360BB41}" destId="{8FCEEDDC-05B8-47E5-8249-D83BD23D654F}" srcOrd="0" destOrd="0" presId="urn:microsoft.com/office/officeart/2005/8/layout/radial3"/>
    <dgm:cxn modelId="{476FCA72-2E40-4913-AFD2-73AFB706CFC8}" type="presParOf" srcId="{D34AD376-DE83-4450-B7D8-D568B360BB41}" destId="{C645DA63-3454-465D-8614-F00FAF5D8884}" srcOrd="1" destOrd="0" presId="urn:microsoft.com/office/officeart/2005/8/layout/radial3"/>
    <dgm:cxn modelId="{70C0408B-6885-4167-A76F-E2CBB20BA488}" type="presParOf" srcId="{D34AD376-DE83-4450-B7D8-D568B360BB41}" destId="{3D8F2F72-A4B2-4D8F-A349-18695587B974}" srcOrd="2" destOrd="0" presId="urn:microsoft.com/office/officeart/2005/8/layout/radial3"/>
    <dgm:cxn modelId="{BD413561-2C63-4B7A-BF21-361906CFBE86}" type="presParOf" srcId="{D34AD376-DE83-4450-B7D8-D568B360BB41}" destId="{331BBA6E-A28A-4306-90D8-787083569A11}" srcOrd="3" destOrd="0" presId="urn:microsoft.com/office/officeart/2005/8/layout/radial3"/>
    <dgm:cxn modelId="{FF440CDD-F08F-40EC-9B95-150E9293340A}" type="presParOf" srcId="{D34AD376-DE83-4450-B7D8-D568B360BB41}" destId="{005BD8BC-0B9C-4DD7-903E-B2602B91A6E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F8882-4370-4B0F-A36D-7799106DEA2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AF1DD2-AE6D-46EF-BAFE-7EED25ECEC0B}">
      <dgm:prSet phldrT="[Текст]" custT="1"/>
      <dgm:spPr>
        <a:noFill/>
      </dgm:spPr>
      <dgm:t>
        <a:bodyPr/>
        <a:lstStyle/>
        <a:p>
          <a:pPr algn="l"/>
          <a:r>
            <a:rPr lang="ru-RU" sz="1600" smtClean="0">
              <a:latin typeface="Constantia" pitchFamily="18" charset="0"/>
            </a:rPr>
            <a:t>Образовательные задачи, решение которых необходимо для достижения этих целей на уроках  заключаются в том, чтобы</a:t>
          </a:r>
          <a:endParaRPr lang="ru-RU" sz="1600" dirty="0">
            <a:latin typeface="Constantia" pitchFamily="18" charset="0"/>
          </a:endParaRPr>
        </a:p>
      </dgm:t>
    </dgm:pt>
    <dgm:pt modelId="{CC173104-33C1-427A-BC7E-7E6E51998204}" type="parTrans" cxnId="{7FC90F6A-BE2D-4ED1-9180-D82EA252611F}">
      <dgm:prSet/>
      <dgm:spPr/>
      <dgm:t>
        <a:bodyPr/>
        <a:lstStyle/>
        <a:p>
          <a:endParaRPr lang="ru-RU"/>
        </a:p>
      </dgm:t>
    </dgm:pt>
    <dgm:pt modelId="{5292E469-F028-43FD-9B3C-35021275F2FA}" type="sibTrans" cxnId="{7FC90F6A-BE2D-4ED1-9180-D82EA252611F}">
      <dgm:prSet/>
      <dgm:spPr/>
      <dgm:t>
        <a:bodyPr/>
        <a:lstStyle/>
        <a:p>
          <a:endParaRPr lang="ru-RU"/>
        </a:p>
      </dgm:t>
    </dgm:pt>
    <dgm:pt modelId="{253ECF7B-F4DD-4B48-9687-F365DCC4EE0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dirty="0" smtClean="0">
              <a:latin typeface="Constantia" pitchFamily="18" charset="0"/>
            </a:rPr>
            <a:t>·  сформировать у школьников умения и навыки свободно выражать свои  и понимать чужие мысли в устной и письменной речи;</a:t>
          </a:r>
          <a:endParaRPr lang="ru-RU" sz="900" dirty="0">
            <a:latin typeface="Constantia" pitchFamily="18" charset="0"/>
          </a:endParaRPr>
        </a:p>
      </dgm:t>
    </dgm:pt>
    <dgm:pt modelId="{E57CC1CB-04EC-4E1A-B516-CBE467FE1E15}" type="parTrans" cxnId="{17EFF99C-F9A0-4651-A638-D7FA43B206A3}">
      <dgm:prSet/>
      <dgm:spPr/>
      <dgm:t>
        <a:bodyPr/>
        <a:lstStyle/>
        <a:p>
          <a:endParaRPr lang="ru-RU"/>
        </a:p>
      </dgm:t>
    </dgm:pt>
    <dgm:pt modelId="{7FD406F7-D865-4DC3-AD94-7E0CB92CF713}" type="sibTrans" cxnId="{17EFF99C-F9A0-4651-A638-D7FA43B206A3}">
      <dgm:prSet/>
      <dgm:spPr/>
      <dgm:t>
        <a:bodyPr/>
        <a:lstStyle/>
        <a:p>
          <a:endParaRPr lang="ru-RU"/>
        </a:p>
      </dgm:t>
    </dgm:pt>
    <dgm:pt modelId="{4C5EDE46-79C9-4668-9581-611CF6B7F300}">
      <dgm:prSet phldrT="[Текст]" custT="1"/>
      <dgm:spPr>
        <a:noFill/>
      </dgm:spPr>
      <dgm:t>
        <a:bodyPr/>
        <a:lstStyle/>
        <a:p>
          <a:pPr algn="l"/>
          <a:r>
            <a:rPr lang="ru-RU" sz="1600" dirty="0" smtClean="0">
              <a:latin typeface="Constantia" pitchFamily="18" charset="0"/>
            </a:rPr>
            <a:t>Коммуникативная технология предусматривает функциональность обучения (деятельность ученика):</a:t>
          </a:r>
        </a:p>
      </dgm:t>
    </dgm:pt>
    <dgm:pt modelId="{1C0CC754-6713-4290-9283-31F6C6DD9E29}" type="parTrans" cxnId="{74D8478A-5BCF-48E8-97C5-5AD79A34C441}">
      <dgm:prSet/>
      <dgm:spPr/>
      <dgm:t>
        <a:bodyPr/>
        <a:lstStyle/>
        <a:p>
          <a:endParaRPr lang="ru-RU"/>
        </a:p>
      </dgm:t>
    </dgm:pt>
    <dgm:pt modelId="{EBE6F720-8B45-4CC2-A708-8B13BD60BF80}" type="sibTrans" cxnId="{74D8478A-5BCF-48E8-97C5-5AD79A34C441}">
      <dgm:prSet/>
      <dgm:spPr/>
      <dgm:t>
        <a:bodyPr/>
        <a:lstStyle/>
        <a:p>
          <a:endParaRPr lang="ru-RU"/>
        </a:p>
      </dgm:t>
    </dgm:pt>
    <dgm:pt modelId="{B7652F53-7281-44B7-9317-79AD5A4791D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200" dirty="0" smtClean="0">
              <a:latin typeface="Constantia" pitchFamily="18" charset="0"/>
            </a:rPr>
            <a:t>·       ученик спрашивает,</a:t>
          </a:r>
          <a:endParaRPr lang="ru-RU" sz="1200" dirty="0">
            <a:latin typeface="Constantia" pitchFamily="18" charset="0"/>
          </a:endParaRPr>
        </a:p>
      </dgm:t>
    </dgm:pt>
    <dgm:pt modelId="{26414BBF-FAFA-4A57-8289-4FB06AA0778F}" type="parTrans" cxnId="{5D476EE5-6681-4D54-BEBD-0C5908E3F206}">
      <dgm:prSet/>
      <dgm:spPr/>
      <dgm:t>
        <a:bodyPr/>
        <a:lstStyle/>
        <a:p>
          <a:endParaRPr lang="ru-RU"/>
        </a:p>
      </dgm:t>
    </dgm:pt>
    <dgm:pt modelId="{D7A9B8E2-7F84-48E4-AB6C-A43A76A943B0}" type="sibTrans" cxnId="{5D476EE5-6681-4D54-BEBD-0C5908E3F206}">
      <dgm:prSet/>
      <dgm:spPr/>
      <dgm:t>
        <a:bodyPr/>
        <a:lstStyle/>
        <a:p>
          <a:endParaRPr lang="ru-RU"/>
        </a:p>
      </dgm:t>
    </dgm:pt>
    <dgm:pt modelId="{485E35E0-C66F-4BDC-B022-E3D39BECB68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dirty="0" smtClean="0">
              <a:latin typeface="Constantia" pitchFamily="18" charset="0"/>
            </a:rPr>
            <a:t>·  сформировать потребность постоянно пополнять свой словарный запас;</a:t>
          </a:r>
          <a:endParaRPr lang="ru-RU" sz="900" dirty="0">
            <a:latin typeface="Constantia" pitchFamily="18" charset="0"/>
          </a:endParaRPr>
        </a:p>
      </dgm:t>
    </dgm:pt>
    <dgm:pt modelId="{8C63E36A-9F04-454F-A8EB-48A331B64D7F}" type="parTrans" cxnId="{B4860033-12F6-4A6B-918F-F12869AB00C6}">
      <dgm:prSet/>
      <dgm:spPr/>
      <dgm:t>
        <a:bodyPr/>
        <a:lstStyle/>
        <a:p>
          <a:endParaRPr lang="ru-RU"/>
        </a:p>
      </dgm:t>
    </dgm:pt>
    <dgm:pt modelId="{6B5FB685-A492-4B39-80F6-D9FDC2445CCC}" type="sibTrans" cxnId="{B4860033-12F6-4A6B-918F-F12869AB00C6}">
      <dgm:prSet/>
      <dgm:spPr/>
      <dgm:t>
        <a:bodyPr/>
        <a:lstStyle/>
        <a:p>
          <a:endParaRPr lang="ru-RU"/>
        </a:p>
      </dgm:t>
    </dgm:pt>
    <dgm:pt modelId="{95510FF8-81CB-4B13-A845-E7FD0EACF8F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dirty="0" smtClean="0">
              <a:latin typeface="Constantia" pitchFamily="18" charset="0"/>
            </a:rPr>
            <a:t>·  развивать умение использовать в речи изучаемые грамматические конструкции;</a:t>
          </a:r>
          <a:endParaRPr lang="ru-RU" sz="900" dirty="0">
            <a:latin typeface="Constantia" pitchFamily="18" charset="0"/>
          </a:endParaRPr>
        </a:p>
      </dgm:t>
    </dgm:pt>
    <dgm:pt modelId="{A9FB01F8-089C-489C-AEDA-2BF964AA1D68}" type="parTrans" cxnId="{C1EE4BDB-8F4A-4D3C-88A9-069A304ECEA9}">
      <dgm:prSet/>
      <dgm:spPr/>
      <dgm:t>
        <a:bodyPr/>
        <a:lstStyle/>
        <a:p>
          <a:endParaRPr lang="ru-RU"/>
        </a:p>
      </dgm:t>
    </dgm:pt>
    <dgm:pt modelId="{B2228074-022C-4ABB-B003-0E2F16EBF4BF}" type="sibTrans" cxnId="{C1EE4BDB-8F4A-4D3C-88A9-069A304ECEA9}">
      <dgm:prSet/>
      <dgm:spPr/>
      <dgm:t>
        <a:bodyPr/>
        <a:lstStyle/>
        <a:p>
          <a:endParaRPr lang="ru-RU"/>
        </a:p>
      </dgm:t>
    </dgm:pt>
    <dgm:pt modelId="{5C392B9B-3AB5-47C1-B365-BD792DB4B57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dirty="0" smtClean="0">
              <a:latin typeface="Constantia" pitchFamily="18" charset="0"/>
            </a:rPr>
            <a:t>·  обеспечить усвоение учащимися норм (орфографических, лексических, грамматических) русского литературного языка;</a:t>
          </a:r>
          <a:endParaRPr lang="ru-RU" sz="900" dirty="0">
            <a:latin typeface="Constantia" pitchFamily="18" charset="0"/>
          </a:endParaRPr>
        </a:p>
      </dgm:t>
    </dgm:pt>
    <dgm:pt modelId="{788FCA7E-F2C4-4F2A-B4C8-635A9C86826D}" type="parTrans" cxnId="{79744C0A-7618-47EE-B50F-06F98AE08AFE}">
      <dgm:prSet/>
      <dgm:spPr/>
      <dgm:t>
        <a:bodyPr/>
        <a:lstStyle/>
        <a:p>
          <a:endParaRPr lang="ru-RU"/>
        </a:p>
      </dgm:t>
    </dgm:pt>
    <dgm:pt modelId="{D1D9DED1-9461-4E0C-9C51-7E8FC3289AAE}" type="sibTrans" cxnId="{79744C0A-7618-47EE-B50F-06F98AE08AFE}">
      <dgm:prSet/>
      <dgm:spPr/>
      <dgm:t>
        <a:bodyPr/>
        <a:lstStyle/>
        <a:p>
          <a:endParaRPr lang="ru-RU"/>
        </a:p>
      </dgm:t>
    </dgm:pt>
    <dgm:pt modelId="{E355D6C6-E5B3-4EA4-8CBC-A2CDC557738B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900" dirty="0" smtClean="0">
              <a:latin typeface="Constantia" pitchFamily="18" charset="0"/>
            </a:rPr>
            <a:t>·  развивать умение конструировать и оценивать свои высказывания.</a:t>
          </a:r>
          <a:endParaRPr lang="ru-RU" sz="900" dirty="0">
            <a:latin typeface="Constantia" pitchFamily="18" charset="0"/>
          </a:endParaRPr>
        </a:p>
      </dgm:t>
    </dgm:pt>
    <dgm:pt modelId="{58C8692B-753E-4B4A-B327-05CFD0F980D0}" type="parTrans" cxnId="{36F9C163-8ED7-4FA2-9ECD-11363B3CB544}">
      <dgm:prSet/>
      <dgm:spPr/>
      <dgm:t>
        <a:bodyPr/>
        <a:lstStyle/>
        <a:p>
          <a:endParaRPr lang="ru-RU"/>
        </a:p>
      </dgm:t>
    </dgm:pt>
    <dgm:pt modelId="{F9CE3A6B-0C0D-4C95-B508-1A2CF4DE15E1}" type="sibTrans" cxnId="{36F9C163-8ED7-4FA2-9ECD-11363B3CB544}">
      <dgm:prSet/>
      <dgm:spPr/>
      <dgm:t>
        <a:bodyPr/>
        <a:lstStyle/>
        <a:p>
          <a:endParaRPr lang="ru-RU"/>
        </a:p>
      </dgm:t>
    </dgm:pt>
    <dgm:pt modelId="{3E648F28-500D-4438-A276-669331F38BD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200" dirty="0" smtClean="0">
              <a:latin typeface="Constantia" pitchFamily="18" charset="0"/>
            </a:rPr>
            <a:t>·       подтверждает мысль,</a:t>
          </a:r>
          <a:endParaRPr lang="ru-RU" sz="1200" dirty="0">
            <a:latin typeface="Constantia" pitchFamily="18" charset="0"/>
          </a:endParaRPr>
        </a:p>
      </dgm:t>
    </dgm:pt>
    <dgm:pt modelId="{D63FCD95-D0CB-468C-B9B9-5AEFC0F6BD41}" type="parTrans" cxnId="{014605DB-B139-44D6-8CF7-D7F15EF4BA3F}">
      <dgm:prSet/>
      <dgm:spPr/>
      <dgm:t>
        <a:bodyPr/>
        <a:lstStyle/>
        <a:p>
          <a:endParaRPr lang="ru-RU"/>
        </a:p>
      </dgm:t>
    </dgm:pt>
    <dgm:pt modelId="{BF5E37BB-5087-436D-BBE6-5A189C26D4E9}" type="sibTrans" cxnId="{014605DB-B139-44D6-8CF7-D7F15EF4BA3F}">
      <dgm:prSet/>
      <dgm:spPr/>
      <dgm:t>
        <a:bodyPr/>
        <a:lstStyle/>
        <a:p>
          <a:endParaRPr lang="ru-RU"/>
        </a:p>
      </dgm:t>
    </dgm:pt>
    <dgm:pt modelId="{2137F440-9D0E-4162-B887-46D18C71E51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200" dirty="0" smtClean="0">
              <a:latin typeface="Constantia" pitchFamily="18" charset="0"/>
            </a:rPr>
            <a:t>·       побуждает к действию собеседника с помощью вопросов, спорных утверждений и т.д.,</a:t>
          </a:r>
          <a:endParaRPr lang="ru-RU" sz="1200" dirty="0">
            <a:latin typeface="Constantia" pitchFamily="18" charset="0"/>
          </a:endParaRPr>
        </a:p>
      </dgm:t>
    </dgm:pt>
    <dgm:pt modelId="{04A56427-21CE-4168-BD5F-CC2544ABB46F}" type="parTrans" cxnId="{0EFC2168-DE7B-4DA6-9546-A3E966357C0A}">
      <dgm:prSet/>
      <dgm:spPr/>
      <dgm:t>
        <a:bodyPr/>
        <a:lstStyle/>
        <a:p>
          <a:endParaRPr lang="ru-RU"/>
        </a:p>
      </dgm:t>
    </dgm:pt>
    <dgm:pt modelId="{4B8910A6-F8CA-4ACB-8133-BE779541C58D}" type="sibTrans" cxnId="{0EFC2168-DE7B-4DA6-9546-A3E966357C0A}">
      <dgm:prSet/>
      <dgm:spPr/>
      <dgm:t>
        <a:bodyPr/>
        <a:lstStyle/>
        <a:p>
          <a:endParaRPr lang="ru-RU"/>
        </a:p>
      </dgm:t>
    </dgm:pt>
    <dgm:pt modelId="{17E4039F-B385-43A0-9C11-7C05CD046B3E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200" dirty="0" smtClean="0">
              <a:latin typeface="Constantia" pitchFamily="18" charset="0"/>
            </a:rPr>
            <a:t>·       высказывает сомнения и в ходе этого актуализирует грамматические нормы.</a:t>
          </a:r>
          <a:endParaRPr lang="ru-RU" sz="1200" dirty="0">
            <a:latin typeface="Constantia" pitchFamily="18" charset="0"/>
          </a:endParaRPr>
        </a:p>
      </dgm:t>
    </dgm:pt>
    <dgm:pt modelId="{8B70FE15-91EE-454F-85F8-C1E9ECEC2A02}" type="parTrans" cxnId="{5418B23F-3798-45EF-B2FD-E57DCCAB6EF9}">
      <dgm:prSet/>
      <dgm:spPr/>
      <dgm:t>
        <a:bodyPr/>
        <a:lstStyle/>
        <a:p>
          <a:endParaRPr lang="ru-RU"/>
        </a:p>
      </dgm:t>
    </dgm:pt>
    <dgm:pt modelId="{8C453F31-3613-40E0-B304-50FBB6BF5886}" type="sibTrans" cxnId="{5418B23F-3798-45EF-B2FD-E57DCCAB6EF9}">
      <dgm:prSet/>
      <dgm:spPr/>
      <dgm:t>
        <a:bodyPr/>
        <a:lstStyle/>
        <a:p>
          <a:endParaRPr lang="ru-RU"/>
        </a:p>
      </dgm:t>
    </dgm:pt>
    <dgm:pt modelId="{CD664DDC-3068-4C93-8611-BA4B9D196D0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900" dirty="0">
            <a:latin typeface="Constantia" pitchFamily="18" charset="0"/>
          </a:endParaRPr>
        </a:p>
      </dgm:t>
    </dgm:pt>
    <dgm:pt modelId="{AF284B49-AC77-4E5F-81C3-000CE9E184F8}" type="parTrans" cxnId="{CC1965C8-21E1-44B6-BEE2-0980B61FDD43}">
      <dgm:prSet/>
      <dgm:spPr/>
      <dgm:t>
        <a:bodyPr/>
        <a:lstStyle/>
        <a:p>
          <a:endParaRPr lang="ru-RU"/>
        </a:p>
      </dgm:t>
    </dgm:pt>
    <dgm:pt modelId="{538891B8-90C7-4E59-9D1B-2181AF8E5108}" type="sibTrans" cxnId="{CC1965C8-21E1-44B6-BEE2-0980B61FDD43}">
      <dgm:prSet/>
      <dgm:spPr/>
      <dgm:t>
        <a:bodyPr/>
        <a:lstStyle/>
        <a:p>
          <a:endParaRPr lang="ru-RU"/>
        </a:p>
      </dgm:t>
    </dgm:pt>
    <dgm:pt modelId="{31C2ED2F-6BD3-4E82-865B-ED3EB3DC858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900" dirty="0">
            <a:latin typeface="Constantia" pitchFamily="18" charset="0"/>
          </a:endParaRPr>
        </a:p>
      </dgm:t>
    </dgm:pt>
    <dgm:pt modelId="{2A707381-7C4A-453F-94C3-8BD48EAE2111}" type="parTrans" cxnId="{9C423D41-C1F5-4128-8C61-B8A4779B7ABA}">
      <dgm:prSet/>
      <dgm:spPr/>
      <dgm:t>
        <a:bodyPr/>
        <a:lstStyle/>
        <a:p>
          <a:endParaRPr lang="ru-RU"/>
        </a:p>
      </dgm:t>
    </dgm:pt>
    <dgm:pt modelId="{3C58E87C-54F8-4AE2-8519-E0214C1C17E5}" type="sibTrans" cxnId="{9C423D41-C1F5-4128-8C61-B8A4779B7ABA}">
      <dgm:prSet/>
      <dgm:spPr/>
      <dgm:t>
        <a:bodyPr/>
        <a:lstStyle/>
        <a:p>
          <a:endParaRPr lang="ru-RU"/>
        </a:p>
      </dgm:t>
    </dgm:pt>
    <dgm:pt modelId="{0A2D61BA-D7E3-49F6-BF83-610DC695D00B}" type="pres">
      <dgm:prSet presAssocID="{50FF8882-4370-4B0F-A36D-7799106DEA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8386BF-E688-42DD-966D-113BF336BAB9}" type="pres">
      <dgm:prSet presAssocID="{ECAF1DD2-AE6D-46EF-BAFE-7EED25ECEC0B}" presName="linNode" presStyleCnt="0"/>
      <dgm:spPr/>
    </dgm:pt>
    <dgm:pt modelId="{71ECF380-E39E-4AE0-9D73-A6934ACB1484}" type="pres">
      <dgm:prSet presAssocID="{ECAF1DD2-AE6D-46EF-BAFE-7EED25ECEC0B}" presName="parentShp" presStyleLbl="node1" presStyleIdx="0" presStyleCnt="2" custScaleX="82143" custScaleY="7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9FF32-CD98-4CFA-A5D5-001D6AA704D9}" type="pres">
      <dgm:prSet presAssocID="{ECAF1DD2-AE6D-46EF-BAFE-7EED25ECEC0B}" presName="childShp" presStyleLbl="bgAccFollowNode1" presStyleIdx="0" presStyleCnt="2" custScaleX="105952" custScaleY="7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831C9-534D-4630-B1D1-00F8B89AC9E1}" type="pres">
      <dgm:prSet presAssocID="{5292E469-F028-43FD-9B3C-35021275F2FA}" presName="spacing" presStyleCnt="0"/>
      <dgm:spPr/>
    </dgm:pt>
    <dgm:pt modelId="{E436206E-19A1-4C82-8F8C-10120F285294}" type="pres">
      <dgm:prSet presAssocID="{4C5EDE46-79C9-4668-9581-611CF6B7F300}" presName="linNode" presStyleCnt="0"/>
      <dgm:spPr/>
    </dgm:pt>
    <dgm:pt modelId="{DFD0643D-1DB7-4F6D-B7BE-CC3DE4390D3A}" type="pres">
      <dgm:prSet presAssocID="{4C5EDE46-79C9-4668-9581-611CF6B7F300}" presName="parentShp" presStyleLbl="node1" presStyleIdx="1" presStyleCnt="2" custScaleX="82143" custScaleY="75628" custLinFactNeighborX="0" custLinFactNeighborY="-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CEAD8-7B34-4B37-BFF7-441E4AF0EDC2}" type="pres">
      <dgm:prSet presAssocID="{4C5EDE46-79C9-4668-9581-611CF6B7F300}" presName="childShp" presStyleLbl="bgAccFollowNode1" presStyleIdx="1" presStyleCnt="2" custScaleX="105952" custScaleY="75628" custLinFactNeighborX="0" custLinFactNeighborY="-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1E3A0-8DF9-4A5E-8648-3828A82C3F5A}" type="presOf" srcId="{B7652F53-7281-44B7-9317-79AD5A4791DA}" destId="{56BCEAD8-7B34-4B37-BFF7-441E4AF0EDC2}" srcOrd="0" destOrd="0" presId="urn:microsoft.com/office/officeart/2005/8/layout/vList6"/>
    <dgm:cxn modelId="{9C423D41-C1F5-4128-8C61-B8A4779B7ABA}" srcId="{ECAF1DD2-AE6D-46EF-BAFE-7EED25ECEC0B}" destId="{31C2ED2F-6BD3-4E82-865B-ED3EB3DC858E}" srcOrd="1" destOrd="0" parTransId="{2A707381-7C4A-453F-94C3-8BD48EAE2111}" sibTransId="{3C58E87C-54F8-4AE2-8519-E0214C1C17E5}"/>
    <dgm:cxn modelId="{74D8478A-5BCF-48E8-97C5-5AD79A34C441}" srcId="{50FF8882-4370-4B0F-A36D-7799106DEA20}" destId="{4C5EDE46-79C9-4668-9581-611CF6B7F300}" srcOrd="1" destOrd="0" parTransId="{1C0CC754-6713-4290-9283-31F6C6DD9E29}" sibTransId="{EBE6F720-8B45-4CC2-A708-8B13BD60BF80}"/>
    <dgm:cxn modelId="{ED2F1B29-B805-4BD4-9836-254C07DB6F6E}" type="presOf" srcId="{E355D6C6-E5B3-4EA4-8CBC-A2CDC557738B}" destId="{1549FF32-CD98-4CFA-A5D5-001D6AA704D9}" srcOrd="0" destOrd="6" presId="urn:microsoft.com/office/officeart/2005/8/layout/vList6"/>
    <dgm:cxn modelId="{6A0CB05C-D2A4-47DC-BC75-DF519101B992}" type="presOf" srcId="{ECAF1DD2-AE6D-46EF-BAFE-7EED25ECEC0B}" destId="{71ECF380-E39E-4AE0-9D73-A6934ACB1484}" srcOrd="0" destOrd="0" presId="urn:microsoft.com/office/officeart/2005/8/layout/vList6"/>
    <dgm:cxn modelId="{6F76FB78-0CE1-4680-945B-22666E7E68B7}" type="presOf" srcId="{253ECF7B-F4DD-4B48-9687-F365DCC4EE03}" destId="{1549FF32-CD98-4CFA-A5D5-001D6AA704D9}" srcOrd="0" destOrd="2" presId="urn:microsoft.com/office/officeart/2005/8/layout/vList6"/>
    <dgm:cxn modelId="{E51A5D71-73B1-45A5-AE2D-342078CB4A98}" type="presOf" srcId="{CD664DDC-3068-4C93-8611-BA4B9D196D00}" destId="{1549FF32-CD98-4CFA-A5D5-001D6AA704D9}" srcOrd="0" destOrd="0" presId="urn:microsoft.com/office/officeart/2005/8/layout/vList6"/>
    <dgm:cxn modelId="{79744C0A-7618-47EE-B50F-06F98AE08AFE}" srcId="{ECAF1DD2-AE6D-46EF-BAFE-7EED25ECEC0B}" destId="{5C392B9B-3AB5-47C1-B365-BD792DB4B576}" srcOrd="5" destOrd="0" parTransId="{788FCA7E-F2C4-4F2A-B4C8-635A9C86826D}" sibTransId="{D1D9DED1-9461-4E0C-9C51-7E8FC3289AAE}"/>
    <dgm:cxn modelId="{5418B23F-3798-45EF-B2FD-E57DCCAB6EF9}" srcId="{4C5EDE46-79C9-4668-9581-611CF6B7F300}" destId="{17E4039F-B385-43A0-9C11-7C05CD046B3E}" srcOrd="3" destOrd="0" parTransId="{8B70FE15-91EE-454F-85F8-C1E9ECEC2A02}" sibTransId="{8C453F31-3613-40E0-B304-50FBB6BF5886}"/>
    <dgm:cxn modelId="{AC6B48FD-017C-40A6-896B-E7E5780C8A00}" type="presOf" srcId="{2137F440-9D0E-4162-B887-46D18C71E51F}" destId="{56BCEAD8-7B34-4B37-BFF7-441E4AF0EDC2}" srcOrd="0" destOrd="2" presId="urn:microsoft.com/office/officeart/2005/8/layout/vList6"/>
    <dgm:cxn modelId="{B85AADDB-F27F-4D2C-B21C-44A53E28FB01}" type="presOf" srcId="{5C392B9B-3AB5-47C1-B365-BD792DB4B576}" destId="{1549FF32-CD98-4CFA-A5D5-001D6AA704D9}" srcOrd="0" destOrd="5" presId="urn:microsoft.com/office/officeart/2005/8/layout/vList6"/>
    <dgm:cxn modelId="{05B0053A-E31F-4874-90E6-62C0EC19E92E}" type="presOf" srcId="{485E35E0-C66F-4BDC-B022-E3D39BECB684}" destId="{1549FF32-CD98-4CFA-A5D5-001D6AA704D9}" srcOrd="0" destOrd="3" presId="urn:microsoft.com/office/officeart/2005/8/layout/vList6"/>
    <dgm:cxn modelId="{93E35A92-1EE2-4E3B-AF6D-F6B7BD2A639E}" type="presOf" srcId="{95510FF8-81CB-4B13-A845-E7FD0EACF8F2}" destId="{1549FF32-CD98-4CFA-A5D5-001D6AA704D9}" srcOrd="0" destOrd="4" presId="urn:microsoft.com/office/officeart/2005/8/layout/vList6"/>
    <dgm:cxn modelId="{C1EE4BDB-8F4A-4D3C-88A9-069A304ECEA9}" srcId="{ECAF1DD2-AE6D-46EF-BAFE-7EED25ECEC0B}" destId="{95510FF8-81CB-4B13-A845-E7FD0EACF8F2}" srcOrd="4" destOrd="0" parTransId="{A9FB01F8-089C-489C-AEDA-2BF964AA1D68}" sibTransId="{B2228074-022C-4ABB-B003-0E2F16EBF4BF}"/>
    <dgm:cxn modelId="{8F063364-1B63-4BA4-BD96-D16A19C62862}" type="presOf" srcId="{3E648F28-500D-4438-A276-669331F38BDF}" destId="{56BCEAD8-7B34-4B37-BFF7-441E4AF0EDC2}" srcOrd="0" destOrd="1" presId="urn:microsoft.com/office/officeart/2005/8/layout/vList6"/>
    <dgm:cxn modelId="{014605DB-B139-44D6-8CF7-D7F15EF4BA3F}" srcId="{4C5EDE46-79C9-4668-9581-611CF6B7F300}" destId="{3E648F28-500D-4438-A276-669331F38BDF}" srcOrd="1" destOrd="0" parTransId="{D63FCD95-D0CB-468C-B9B9-5AEFC0F6BD41}" sibTransId="{BF5E37BB-5087-436D-BBE6-5A189C26D4E9}"/>
    <dgm:cxn modelId="{0A8B80B4-D04B-4E44-8722-9E874AE108B1}" type="presOf" srcId="{17E4039F-B385-43A0-9C11-7C05CD046B3E}" destId="{56BCEAD8-7B34-4B37-BFF7-441E4AF0EDC2}" srcOrd="0" destOrd="3" presId="urn:microsoft.com/office/officeart/2005/8/layout/vList6"/>
    <dgm:cxn modelId="{17EFF99C-F9A0-4651-A638-D7FA43B206A3}" srcId="{ECAF1DD2-AE6D-46EF-BAFE-7EED25ECEC0B}" destId="{253ECF7B-F4DD-4B48-9687-F365DCC4EE03}" srcOrd="2" destOrd="0" parTransId="{E57CC1CB-04EC-4E1A-B516-CBE467FE1E15}" sibTransId="{7FD406F7-D865-4DC3-AD94-7E0CB92CF713}"/>
    <dgm:cxn modelId="{DC6F0773-FBEE-4052-82E9-9DEB66A88CCA}" type="presOf" srcId="{4C5EDE46-79C9-4668-9581-611CF6B7F300}" destId="{DFD0643D-1DB7-4F6D-B7BE-CC3DE4390D3A}" srcOrd="0" destOrd="0" presId="urn:microsoft.com/office/officeart/2005/8/layout/vList6"/>
    <dgm:cxn modelId="{B3800710-CC87-4A62-9F91-FD2F977EC4F5}" type="presOf" srcId="{31C2ED2F-6BD3-4E82-865B-ED3EB3DC858E}" destId="{1549FF32-CD98-4CFA-A5D5-001D6AA704D9}" srcOrd="0" destOrd="1" presId="urn:microsoft.com/office/officeart/2005/8/layout/vList6"/>
    <dgm:cxn modelId="{C8C950A3-7774-422B-9D65-0C280DC33144}" type="presOf" srcId="{50FF8882-4370-4B0F-A36D-7799106DEA20}" destId="{0A2D61BA-D7E3-49F6-BF83-610DC695D00B}" srcOrd="0" destOrd="0" presId="urn:microsoft.com/office/officeart/2005/8/layout/vList6"/>
    <dgm:cxn modelId="{7FC90F6A-BE2D-4ED1-9180-D82EA252611F}" srcId="{50FF8882-4370-4B0F-A36D-7799106DEA20}" destId="{ECAF1DD2-AE6D-46EF-BAFE-7EED25ECEC0B}" srcOrd="0" destOrd="0" parTransId="{CC173104-33C1-427A-BC7E-7E6E51998204}" sibTransId="{5292E469-F028-43FD-9B3C-35021275F2FA}"/>
    <dgm:cxn modelId="{CC1965C8-21E1-44B6-BEE2-0980B61FDD43}" srcId="{ECAF1DD2-AE6D-46EF-BAFE-7EED25ECEC0B}" destId="{CD664DDC-3068-4C93-8611-BA4B9D196D00}" srcOrd="0" destOrd="0" parTransId="{AF284B49-AC77-4E5F-81C3-000CE9E184F8}" sibTransId="{538891B8-90C7-4E59-9D1B-2181AF8E5108}"/>
    <dgm:cxn modelId="{36F9C163-8ED7-4FA2-9ECD-11363B3CB544}" srcId="{ECAF1DD2-AE6D-46EF-BAFE-7EED25ECEC0B}" destId="{E355D6C6-E5B3-4EA4-8CBC-A2CDC557738B}" srcOrd="6" destOrd="0" parTransId="{58C8692B-753E-4B4A-B327-05CFD0F980D0}" sibTransId="{F9CE3A6B-0C0D-4C95-B508-1A2CF4DE15E1}"/>
    <dgm:cxn modelId="{B4860033-12F6-4A6B-918F-F12869AB00C6}" srcId="{ECAF1DD2-AE6D-46EF-BAFE-7EED25ECEC0B}" destId="{485E35E0-C66F-4BDC-B022-E3D39BECB684}" srcOrd="3" destOrd="0" parTransId="{8C63E36A-9F04-454F-A8EB-48A331B64D7F}" sibTransId="{6B5FB685-A492-4B39-80F6-D9FDC2445CCC}"/>
    <dgm:cxn modelId="{0EFC2168-DE7B-4DA6-9546-A3E966357C0A}" srcId="{4C5EDE46-79C9-4668-9581-611CF6B7F300}" destId="{2137F440-9D0E-4162-B887-46D18C71E51F}" srcOrd="2" destOrd="0" parTransId="{04A56427-21CE-4168-BD5F-CC2544ABB46F}" sibTransId="{4B8910A6-F8CA-4ACB-8133-BE779541C58D}"/>
    <dgm:cxn modelId="{5D476EE5-6681-4D54-BEBD-0C5908E3F206}" srcId="{4C5EDE46-79C9-4668-9581-611CF6B7F300}" destId="{B7652F53-7281-44B7-9317-79AD5A4791DA}" srcOrd="0" destOrd="0" parTransId="{26414BBF-FAFA-4A57-8289-4FB06AA0778F}" sibTransId="{D7A9B8E2-7F84-48E4-AB6C-A43A76A943B0}"/>
    <dgm:cxn modelId="{4959FB89-416F-4458-8213-E20E11FF5C59}" type="presParOf" srcId="{0A2D61BA-D7E3-49F6-BF83-610DC695D00B}" destId="{E08386BF-E688-42DD-966D-113BF336BAB9}" srcOrd="0" destOrd="0" presId="urn:microsoft.com/office/officeart/2005/8/layout/vList6"/>
    <dgm:cxn modelId="{43FEB48B-A1C9-48D6-BBA9-FC086E36899F}" type="presParOf" srcId="{E08386BF-E688-42DD-966D-113BF336BAB9}" destId="{71ECF380-E39E-4AE0-9D73-A6934ACB1484}" srcOrd="0" destOrd="0" presId="urn:microsoft.com/office/officeart/2005/8/layout/vList6"/>
    <dgm:cxn modelId="{487D2E6B-E795-4AA7-9B1F-44EEEF8272FF}" type="presParOf" srcId="{E08386BF-E688-42DD-966D-113BF336BAB9}" destId="{1549FF32-CD98-4CFA-A5D5-001D6AA704D9}" srcOrd="1" destOrd="0" presId="urn:microsoft.com/office/officeart/2005/8/layout/vList6"/>
    <dgm:cxn modelId="{DDC063CA-37E9-495C-8A34-C7BABA38011D}" type="presParOf" srcId="{0A2D61BA-D7E3-49F6-BF83-610DC695D00B}" destId="{BDC831C9-534D-4630-B1D1-00F8B89AC9E1}" srcOrd="1" destOrd="0" presId="urn:microsoft.com/office/officeart/2005/8/layout/vList6"/>
    <dgm:cxn modelId="{68E30385-6A9D-4957-91E4-DA84344E2D69}" type="presParOf" srcId="{0A2D61BA-D7E3-49F6-BF83-610DC695D00B}" destId="{E436206E-19A1-4C82-8F8C-10120F285294}" srcOrd="2" destOrd="0" presId="urn:microsoft.com/office/officeart/2005/8/layout/vList6"/>
    <dgm:cxn modelId="{63EC6547-8A67-4204-81B6-C10C17A6A5EC}" type="presParOf" srcId="{E436206E-19A1-4C82-8F8C-10120F285294}" destId="{DFD0643D-1DB7-4F6D-B7BE-CC3DE4390D3A}" srcOrd="0" destOrd="0" presId="urn:microsoft.com/office/officeart/2005/8/layout/vList6"/>
    <dgm:cxn modelId="{FCCDC9C8-A9B8-48CC-8506-E01524EE4C70}" type="presParOf" srcId="{E436206E-19A1-4C82-8F8C-10120F285294}" destId="{56BCEAD8-7B34-4B37-BFF7-441E4AF0ED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36E84A-97A7-49E2-8CE4-144890FAB6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135C2C-0BF0-4B2F-9DC4-AFBDFCBEFE16}">
      <dgm:prSet phldrT="[Текст]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деятельность</a:t>
          </a:r>
          <a:endParaRPr lang="ru-RU" dirty="0"/>
        </a:p>
      </dgm:t>
    </dgm:pt>
    <dgm:pt modelId="{22315337-367A-4086-A46F-F2BDD96C09A9}" type="parTrans" cxnId="{220CCBC4-6E69-4C0F-9D4E-82CE73C547F0}">
      <dgm:prSet/>
      <dgm:spPr/>
      <dgm:t>
        <a:bodyPr/>
        <a:lstStyle/>
        <a:p>
          <a:endParaRPr lang="ru-RU"/>
        </a:p>
      </dgm:t>
    </dgm:pt>
    <dgm:pt modelId="{6A89515C-F06B-46B3-BFCC-45CD2B181ABC}" type="sibTrans" cxnId="{220CCBC4-6E69-4C0F-9D4E-82CE73C547F0}">
      <dgm:prSet/>
      <dgm:spPr/>
      <dgm:t>
        <a:bodyPr/>
        <a:lstStyle/>
        <a:p>
          <a:endParaRPr lang="ru-RU"/>
        </a:p>
      </dgm:t>
    </dgm:pt>
    <dgm:pt modelId="{3D8C7EBB-36B3-4A8F-BD0F-04EAA7E7B4E6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осознание необходимости общения</a:t>
          </a:r>
          <a:endParaRPr lang="ru-RU" dirty="0"/>
        </a:p>
      </dgm:t>
    </dgm:pt>
    <dgm:pt modelId="{8A80CAAC-06CA-48F3-9B9F-7A617FC78C81}" type="parTrans" cxnId="{234833EA-4FB8-4A1A-8743-78B1B4E05B8D}">
      <dgm:prSet/>
      <dgm:spPr/>
      <dgm:t>
        <a:bodyPr/>
        <a:lstStyle/>
        <a:p>
          <a:endParaRPr lang="ru-RU"/>
        </a:p>
      </dgm:t>
    </dgm:pt>
    <dgm:pt modelId="{EBEB4F1F-5795-4E70-B650-66BE68385E55}" type="sibTrans" cxnId="{234833EA-4FB8-4A1A-8743-78B1B4E05B8D}">
      <dgm:prSet/>
      <dgm:spPr/>
      <dgm:t>
        <a:bodyPr/>
        <a:lstStyle/>
        <a:p>
          <a:endParaRPr lang="ru-RU"/>
        </a:p>
      </dgm:t>
    </dgm:pt>
    <dgm:pt modelId="{3F426B94-5C01-4FD9-B471-A9A32BB79017}">
      <dgm:prSet phldrT="[Текст]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деятельность</a:t>
          </a:r>
          <a:endParaRPr lang="ru-RU" dirty="0"/>
        </a:p>
      </dgm:t>
    </dgm:pt>
    <dgm:pt modelId="{D74658E8-9CA7-4872-8837-C929C4D452A0}" type="parTrans" cxnId="{5325866E-22DF-4869-8A17-74715CB6CD99}">
      <dgm:prSet/>
      <dgm:spPr/>
      <dgm:t>
        <a:bodyPr/>
        <a:lstStyle/>
        <a:p>
          <a:endParaRPr lang="ru-RU"/>
        </a:p>
      </dgm:t>
    </dgm:pt>
    <dgm:pt modelId="{1F67E4B7-19C5-41B9-B0FD-BABC9D761343}" type="sibTrans" cxnId="{5325866E-22DF-4869-8A17-74715CB6CD99}">
      <dgm:prSet/>
      <dgm:spPr/>
      <dgm:t>
        <a:bodyPr/>
        <a:lstStyle/>
        <a:p>
          <a:endParaRPr lang="ru-RU"/>
        </a:p>
      </dgm:t>
    </dgm:pt>
    <dgm:pt modelId="{9E76ED6B-4773-4EB0-9A20-30D8CDA4090E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потребность использования речи</a:t>
          </a:r>
          <a:endParaRPr lang="ru-RU" dirty="0"/>
        </a:p>
      </dgm:t>
    </dgm:pt>
    <dgm:pt modelId="{50CE18A2-4B16-4B8C-89D8-9B7B1D50CDC1}" type="parTrans" cxnId="{F4774D5A-4173-49F0-BFF7-6773453EA033}">
      <dgm:prSet/>
      <dgm:spPr/>
      <dgm:t>
        <a:bodyPr/>
        <a:lstStyle/>
        <a:p>
          <a:endParaRPr lang="ru-RU"/>
        </a:p>
      </dgm:t>
    </dgm:pt>
    <dgm:pt modelId="{32253C80-FDD2-4990-957C-2CA6A31E5AD9}" type="sibTrans" cxnId="{F4774D5A-4173-49F0-BFF7-6773453EA033}">
      <dgm:prSet/>
      <dgm:spPr/>
      <dgm:t>
        <a:bodyPr/>
        <a:lstStyle/>
        <a:p>
          <a:endParaRPr lang="ru-RU"/>
        </a:p>
      </dgm:t>
    </dgm:pt>
    <dgm:pt modelId="{8C0AC15A-BCF8-49F9-A3C1-760B8D877B62}">
      <dgm:prSet phldrT="[Текст]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деятельность</a:t>
          </a:r>
          <a:endParaRPr lang="ru-RU" dirty="0"/>
        </a:p>
      </dgm:t>
    </dgm:pt>
    <dgm:pt modelId="{3632F5F0-B4E0-4358-8D2C-D41BF5387421}" type="parTrans" cxnId="{6A7415F5-BD76-45A2-90A2-40007CF59EEE}">
      <dgm:prSet/>
      <dgm:spPr/>
      <dgm:t>
        <a:bodyPr/>
        <a:lstStyle/>
        <a:p>
          <a:endParaRPr lang="ru-RU"/>
        </a:p>
      </dgm:t>
    </dgm:pt>
    <dgm:pt modelId="{4BE58A63-FB5A-4DEA-AAEB-7A2EE7611DC0}" type="sibTrans" cxnId="{6A7415F5-BD76-45A2-90A2-40007CF59EEE}">
      <dgm:prSet/>
      <dgm:spPr/>
      <dgm:t>
        <a:bodyPr/>
        <a:lstStyle/>
        <a:p>
          <a:endParaRPr lang="ru-RU"/>
        </a:p>
      </dgm:t>
    </dgm:pt>
    <dgm:pt modelId="{EF4C5E0C-8D7D-4E1B-A596-A8F5B285A2DD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формирование представлений о речевом поведении.</a:t>
          </a:r>
          <a:endParaRPr lang="ru-RU" dirty="0"/>
        </a:p>
      </dgm:t>
    </dgm:pt>
    <dgm:pt modelId="{EA5DEA75-FA9B-458F-9769-C731E146525F}" type="parTrans" cxnId="{6DE3D609-123E-4752-8F51-693F967DBCAE}">
      <dgm:prSet/>
      <dgm:spPr/>
      <dgm:t>
        <a:bodyPr/>
        <a:lstStyle/>
        <a:p>
          <a:endParaRPr lang="ru-RU"/>
        </a:p>
      </dgm:t>
    </dgm:pt>
    <dgm:pt modelId="{F9002CE8-DEBA-4A63-B8B0-60B7552674C0}" type="sibTrans" cxnId="{6DE3D609-123E-4752-8F51-693F967DBCAE}">
      <dgm:prSet/>
      <dgm:spPr/>
      <dgm:t>
        <a:bodyPr/>
        <a:lstStyle/>
        <a:p>
          <a:endParaRPr lang="ru-RU"/>
        </a:p>
      </dgm:t>
    </dgm:pt>
    <dgm:pt modelId="{215E0501-E71B-4168-BDE4-CF5DF7DFD0C1}" type="pres">
      <dgm:prSet presAssocID="{8D36E84A-97A7-49E2-8CE4-144890FAB6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A7E3C-0ABA-4DAD-B704-346D68266C12}" type="pres">
      <dgm:prSet presAssocID="{3B135C2C-0BF0-4B2F-9DC4-AFBDFCBEFE16}" presName="composite" presStyleCnt="0"/>
      <dgm:spPr/>
    </dgm:pt>
    <dgm:pt modelId="{0B39347B-27D0-404B-9235-A30C47057D02}" type="pres">
      <dgm:prSet presAssocID="{3B135C2C-0BF0-4B2F-9DC4-AFBDFCBEFE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0B30B-0285-4255-98A0-D8E496C91562}" type="pres">
      <dgm:prSet presAssocID="{3B135C2C-0BF0-4B2F-9DC4-AFBDFCBEFE1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F97F0-CBFF-4A99-9C76-897E2C7647E2}" type="pres">
      <dgm:prSet presAssocID="{6A89515C-F06B-46B3-BFCC-45CD2B181ABC}" presName="sp" presStyleCnt="0"/>
      <dgm:spPr/>
    </dgm:pt>
    <dgm:pt modelId="{BEBA91E1-ED6E-477B-819D-C637F1B0CA0F}" type="pres">
      <dgm:prSet presAssocID="{3F426B94-5C01-4FD9-B471-A9A32BB79017}" presName="composite" presStyleCnt="0"/>
      <dgm:spPr/>
    </dgm:pt>
    <dgm:pt modelId="{074DFEC7-41C5-4AAD-BF88-B81098E41680}" type="pres">
      <dgm:prSet presAssocID="{3F426B94-5C01-4FD9-B471-A9A32BB790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D8495-3E8A-4671-8C6B-D3F436F9B05E}" type="pres">
      <dgm:prSet presAssocID="{3F426B94-5C01-4FD9-B471-A9A32BB790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67EF7-08B8-4342-905F-4FD7AB60BB99}" type="pres">
      <dgm:prSet presAssocID="{1F67E4B7-19C5-41B9-B0FD-BABC9D761343}" presName="sp" presStyleCnt="0"/>
      <dgm:spPr/>
    </dgm:pt>
    <dgm:pt modelId="{FFCB02EF-E910-4AD7-B7B3-84B4F2A2F3BC}" type="pres">
      <dgm:prSet presAssocID="{8C0AC15A-BCF8-49F9-A3C1-760B8D877B62}" presName="composite" presStyleCnt="0"/>
      <dgm:spPr/>
    </dgm:pt>
    <dgm:pt modelId="{0D39873C-11F6-47B7-94BD-F91ABC031516}" type="pres">
      <dgm:prSet presAssocID="{8C0AC15A-BCF8-49F9-A3C1-760B8D877B6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2DB5E-3A33-47FB-8673-9D793A048E5C}" type="pres">
      <dgm:prSet presAssocID="{8C0AC15A-BCF8-49F9-A3C1-760B8D877B6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E3D609-123E-4752-8F51-693F967DBCAE}" srcId="{8C0AC15A-BCF8-49F9-A3C1-760B8D877B62}" destId="{EF4C5E0C-8D7D-4E1B-A596-A8F5B285A2DD}" srcOrd="0" destOrd="0" parTransId="{EA5DEA75-FA9B-458F-9769-C731E146525F}" sibTransId="{F9002CE8-DEBA-4A63-B8B0-60B7552674C0}"/>
    <dgm:cxn modelId="{8021134D-9BFB-44F3-9A91-8D2782E29A33}" type="presOf" srcId="{9E76ED6B-4773-4EB0-9A20-30D8CDA4090E}" destId="{F9ED8495-3E8A-4671-8C6B-D3F436F9B05E}" srcOrd="0" destOrd="0" presId="urn:microsoft.com/office/officeart/2005/8/layout/chevron2"/>
    <dgm:cxn modelId="{F4774D5A-4173-49F0-BFF7-6773453EA033}" srcId="{3F426B94-5C01-4FD9-B471-A9A32BB79017}" destId="{9E76ED6B-4773-4EB0-9A20-30D8CDA4090E}" srcOrd="0" destOrd="0" parTransId="{50CE18A2-4B16-4B8C-89D8-9B7B1D50CDC1}" sibTransId="{32253C80-FDD2-4990-957C-2CA6A31E5AD9}"/>
    <dgm:cxn modelId="{234833EA-4FB8-4A1A-8743-78B1B4E05B8D}" srcId="{3B135C2C-0BF0-4B2F-9DC4-AFBDFCBEFE16}" destId="{3D8C7EBB-36B3-4A8F-BD0F-04EAA7E7B4E6}" srcOrd="0" destOrd="0" parTransId="{8A80CAAC-06CA-48F3-9B9F-7A617FC78C81}" sibTransId="{EBEB4F1F-5795-4E70-B650-66BE68385E55}"/>
    <dgm:cxn modelId="{489EA215-5807-49DD-BC55-DE9C4C13371C}" type="presOf" srcId="{8D36E84A-97A7-49E2-8CE4-144890FAB672}" destId="{215E0501-E71B-4168-BDE4-CF5DF7DFD0C1}" srcOrd="0" destOrd="0" presId="urn:microsoft.com/office/officeart/2005/8/layout/chevron2"/>
    <dgm:cxn modelId="{851FC8BF-6ABE-42C7-98E1-D041225F3C7D}" type="presOf" srcId="{8C0AC15A-BCF8-49F9-A3C1-760B8D877B62}" destId="{0D39873C-11F6-47B7-94BD-F91ABC031516}" srcOrd="0" destOrd="0" presId="urn:microsoft.com/office/officeart/2005/8/layout/chevron2"/>
    <dgm:cxn modelId="{5325866E-22DF-4869-8A17-74715CB6CD99}" srcId="{8D36E84A-97A7-49E2-8CE4-144890FAB672}" destId="{3F426B94-5C01-4FD9-B471-A9A32BB79017}" srcOrd="1" destOrd="0" parTransId="{D74658E8-9CA7-4872-8837-C929C4D452A0}" sibTransId="{1F67E4B7-19C5-41B9-B0FD-BABC9D761343}"/>
    <dgm:cxn modelId="{1BD76ABE-88BE-4A30-A3A0-B17FB07735F8}" type="presOf" srcId="{3B135C2C-0BF0-4B2F-9DC4-AFBDFCBEFE16}" destId="{0B39347B-27D0-404B-9235-A30C47057D02}" srcOrd="0" destOrd="0" presId="urn:microsoft.com/office/officeart/2005/8/layout/chevron2"/>
    <dgm:cxn modelId="{FFFC4F06-AD1F-4301-AAF7-12EA0046014F}" type="presOf" srcId="{3F426B94-5C01-4FD9-B471-A9A32BB79017}" destId="{074DFEC7-41C5-4AAD-BF88-B81098E41680}" srcOrd="0" destOrd="0" presId="urn:microsoft.com/office/officeart/2005/8/layout/chevron2"/>
    <dgm:cxn modelId="{9F260832-E553-4DFC-8837-A852E2FEB0E9}" type="presOf" srcId="{EF4C5E0C-8D7D-4E1B-A596-A8F5B285A2DD}" destId="{EE92DB5E-3A33-47FB-8673-9D793A048E5C}" srcOrd="0" destOrd="0" presId="urn:microsoft.com/office/officeart/2005/8/layout/chevron2"/>
    <dgm:cxn modelId="{112411BC-F088-4526-B763-360B10515D4D}" type="presOf" srcId="{3D8C7EBB-36B3-4A8F-BD0F-04EAA7E7B4E6}" destId="{0D00B30B-0285-4255-98A0-D8E496C91562}" srcOrd="0" destOrd="0" presId="urn:microsoft.com/office/officeart/2005/8/layout/chevron2"/>
    <dgm:cxn modelId="{6A7415F5-BD76-45A2-90A2-40007CF59EEE}" srcId="{8D36E84A-97A7-49E2-8CE4-144890FAB672}" destId="{8C0AC15A-BCF8-49F9-A3C1-760B8D877B62}" srcOrd="2" destOrd="0" parTransId="{3632F5F0-B4E0-4358-8D2C-D41BF5387421}" sibTransId="{4BE58A63-FB5A-4DEA-AAEB-7A2EE7611DC0}"/>
    <dgm:cxn modelId="{220CCBC4-6E69-4C0F-9D4E-82CE73C547F0}" srcId="{8D36E84A-97A7-49E2-8CE4-144890FAB672}" destId="{3B135C2C-0BF0-4B2F-9DC4-AFBDFCBEFE16}" srcOrd="0" destOrd="0" parTransId="{22315337-367A-4086-A46F-F2BDD96C09A9}" sibTransId="{6A89515C-F06B-46B3-BFCC-45CD2B181ABC}"/>
    <dgm:cxn modelId="{C1D914F3-85B4-448E-BC1F-60A717927618}" type="presParOf" srcId="{215E0501-E71B-4168-BDE4-CF5DF7DFD0C1}" destId="{609A7E3C-0ABA-4DAD-B704-346D68266C12}" srcOrd="0" destOrd="0" presId="urn:microsoft.com/office/officeart/2005/8/layout/chevron2"/>
    <dgm:cxn modelId="{1E5F2F9D-7495-44D5-8025-C4C6FA2D4051}" type="presParOf" srcId="{609A7E3C-0ABA-4DAD-B704-346D68266C12}" destId="{0B39347B-27D0-404B-9235-A30C47057D02}" srcOrd="0" destOrd="0" presId="urn:microsoft.com/office/officeart/2005/8/layout/chevron2"/>
    <dgm:cxn modelId="{8069FB85-2BAE-4544-9328-538550632154}" type="presParOf" srcId="{609A7E3C-0ABA-4DAD-B704-346D68266C12}" destId="{0D00B30B-0285-4255-98A0-D8E496C91562}" srcOrd="1" destOrd="0" presId="urn:microsoft.com/office/officeart/2005/8/layout/chevron2"/>
    <dgm:cxn modelId="{DC7A7640-4DBD-46FE-961D-D844B162A69B}" type="presParOf" srcId="{215E0501-E71B-4168-BDE4-CF5DF7DFD0C1}" destId="{89BF97F0-CBFF-4A99-9C76-897E2C7647E2}" srcOrd="1" destOrd="0" presId="urn:microsoft.com/office/officeart/2005/8/layout/chevron2"/>
    <dgm:cxn modelId="{18362293-44B7-465D-BB57-3B5DA35E2DF5}" type="presParOf" srcId="{215E0501-E71B-4168-BDE4-CF5DF7DFD0C1}" destId="{BEBA91E1-ED6E-477B-819D-C637F1B0CA0F}" srcOrd="2" destOrd="0" presId="urn:microsoft.com/office/officeart/2005/8/layout/chevron2"/>
    <dgm:cxn modelId="{D48895AD-75B6-4D59-A15C-9314C04772E4}" type="presParOf" srcId="{BEBA91E1-ED6E-477B-819D-C637F1B0CA0F}" destId="{074DFEC7-41C5-4AAD-BF88-B81098E41680}" srcOrd="0" destOrd="0" presId="urn:microsoft.com/office/officeart/2005/8/layout/chevron2"/>
    <dgm:cxn modelId="{31142DCE-CEA1-4EAA-8764-4FD89E365E6A}" type="presParOf" srcId="{BEBA91E1-ED6E-477B-819D-C637F1B0CA0F}" destId="{F9ED8495-3E8A-4671-8C6B-D3F436F9B05E}" srcOrd="1" destOrd="0" presId="urn:microsoft.com/office/officeart/2005/8/layout/chevron2"/>
    <dgm:cxn modelId="{D588156D-BDDE-4C54-A05A-1468EE2984B3}" type="presParOf" srcId="{215E0501-E71B-4168-BDE4-CF5DF7DFD0C1}" destId="{97767EF7-08B8-4342-905F-4FD7AB60BB99}" srcOrd="3" destOrd="0" presId="urn:microsoft.com/office/officeart/2005/8/layout/chevron2"/>
    <dgm:cxn modelId="{46326343-F522-4C92-B19F-A86D642DF5F6}" type="presParOf" srcId="{215E0501-E71B-4168-BDE4-CF5DF7DFD0C1}" destId="{FFCB02EF-E910-4AD7-B7B3-84B4F2A2F3BC}" srcOrd="4" destOrd="0" presId="urn:microsoft.com/office/officeart/2005/8/layout/chevron2"/>
    <dgm:cxn modelId="{12D18109-7F81-4B2C-8E98-79BAEB16E27A}" type="presParOf" srcId="{FFCB02EF-E910-4AD7-B7B3-84B4F2A2F3BC}" destId="{0D39873C-11F6-47B7-94BD-F91ABC031516}" srcOrd="0" destOrd="0" presId="urn:microsoft.com/office/officeart/2005/8/layout/chevron2"/>
    <dgm:cxn modelId="{D67AD829-0257-48C0-992B-686C63BC382E}" type="presParOf" srcId="{FFCB02EF-E910-4AD7-B7B3-84B4F2A2F3BC}" destId="{EE92DB5E-3A33-47FB-8673-9D793A048E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762103-6A31-45E0-9301-742B3350754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92144-2909-4AE6-A615-88E525B25A35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>
              <a:latin typeface="Constantia" pitchFamily="18" charset="0"/>
            </a:rPr>
            <a:t>коммуникативная ситуация</a:t>
          </a:r>
          <a:endParaRPr lang="ru-RU" sz="1400" dirty="0">
            <a:latin typeface="Constantia" pitchFamily="18" charset="0"/>
          </a:endParaRPr>
        </a:p>
      </dgm:t>
    </dgm:pt>
    <dgm:pt modelId="{14BB8842-A3B2-4A49-86CD-D45E811DD9BA}" type="parTrans" cxnId="{D9D71EA1-AFD4-4457-AD05-1AE189D5926C}">
      <dgm:prSet/>
      <dgm:spPr/>
      <dgm:t>
        <a:bodyPr/>
        <a:lstStyle/>
        <a:p>
          <a:endParaRPr lang="ru-RU"/>
        </a:p>
      </dgm:t>
    </dgm:pt>
    <dgm:pt modelId="{35F12CE3-1075-4B96-9584-1F02AD48DC6A}" type="sibTrans" cxnId="{D9D71EA1-AFD4-4457-AD05-1AE189D5926C}">
      <dgm:prSet/>
      <dgm:spPr/>
      <dgm:t>
        <a:bodyPr/>
        <a:lstStyle/>
        <a:p>
          <a:endParaRPr lang="ru-RU"/>
        </a:p>
      </dgm:t>
    </dgm:pt>
    <dgm:pt modelId="{4553883B-DB92-4120-94F5-A6AC62BF90CA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·       устанавливается система взаимоотношений тех, кто общается</a:t>
          </a:r>
        </a:p>
        <a:p>
          <a:r>
            <a:rPr lang="ru-RU" dirty="0" smtClean="0">
              <a:latin typeface="Constantia" pitchFamily="18" charset="0"/>
            </a:rPr>
            <a:t>·       мотивируется общение</a:t>
          </a:r>
        </a:p>
        <a:p>
          <a:r>
            <a:rPr lang="ru-RU" dirty="0" smtClean="0">
              <a:latin typeface="Constantia" pitchFamily="18" charset="0"/>
            </a:rPr>
            <a:t>·       презентуется (преподносится) речевой материал</a:t>
          </a:r>
          <a:endParaRPr lang="ru-RU" dirty="0">
            <a:latin typeface="Constantia" pitchFamily="18" charset="0"/>
          </a:endParaRPr>
        </a:p>
      </dgm:t>
    </dgm:pt>
    <dgm:pt modelId="{016E433A-F8AB-47B2-B5E6-4D565B585C50}" type="parTrans" cxnId="{BFB3536B-1062-451F-BD42-DF7221C908E0}">
      <dgm:prSet/>
      <dgm:spPr/>
      <dgm:t>
        <a:bodyPr/>
        <a:lstStyle/>
        <a:p>
          <a:endParaRPr lang="ru-RU"/>
        </a:p>
      </dgm:t>
    </dgm:pt>
    <dgm:pt modelId="{5FC2C9AF-4C5B-41B5-840F-D7D1880B398F}" type="sibTrans" cxnId="{BFB3536B-1062-451F-BD42-DF7221C908E0}">
      <dgm:prSet/>
      <dgm:spPr/>
      <dgm:t>
        <a:bodyPr/>
        <a:lstStyle/>
        <a:p>
          <a:endParaRPr lang="ru-RU"/>
        </a:p>
      </dgm:t>
    </dgm:pt>
    <dgm:pt modelId="{DBF5C769-8F07-4C3F-924B-33D22006ABEA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·       приобретаются речевые навыки</a:t>
          </a:r>
        </a:p>
        <a:p>
          <a:r>
            <a:rPr lang="ru-RU" dirty="0" smtClean="0">
              <a:latin typeface="Constantia" pitchFamily="18" charset="0"/>
            </a:rPr>
            <a:t>·       развивается активность детей и самостоятельность общения</a:t>
          </a:r>
        </a:p>
        <a:p>
          <a:r>
            <a:rPr lang="ru-RU" dirty="0" smtClean="0">
              <a:latin typeface="Constantia" pitchFamily="18" charset="0"/>
            </a:rPr>
            <a:t>·       закрепляются коммуникативные навыки учащихся.</a:t>
          </a:r>
          <a:endParaRPr lang="ru-RU" dirty="0">
            <a:latin typeface="Constantia" pitchFamily="18" charset="0"/>
          </a:endParaRPr>
        </a:p>
      </dgm:t>
    </dgm:pt>
    <dgm:pt modelId="{17CAAC6F-25D3-4CBD-9DC6-8ADDA5155B2F}" type="parTrans" cxnId="{97619C85-E803-4F27-93A1-F0831018D0E3}">
      <dgm:prSet/>
      <dgm:spPr/>
      <dgm:t>
        <a:bodyPr/>
        <a:lstStyle/>
        <a:p>
          <a:endParaRPr lang="ru-RU"/>
        </a:p>
      </dgm:t>
    </dgm:pt>
    <dgm:pt modelId="{0109CD51-B703-4FE2-85D6-78C45BB22562}" type="sibTrans" cxnId="{97619C85-E803-4F27-93A1-F0831018D0E3}">
      <dgm:prSet/>
      <dgm:spPr/>
      <dgm:t>
        <a:bodyPr/>
        <a:lstStyle/>
        <a:p>
          <a:endParaRPr lang="ru-RU"/>
        </a:p>
      </dgm:t>
    </dgm:pt>
    <dgm:pt modelId="{4AB17EC1-068A-47BA-AD35-426D5E39CBA3}" type="pres">
      <dgm:prSet presAssocID="{E1762103-6A31-45E0-9301-742B3350754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7E4A9B-C926-4AA6-A6D1-90AF7A039042}" type="pres">
      <dgm:prSet presAssocID="{50892144-2909-4AE6-A615-88E525B25A35}" presName="horFlow" presStyleCnt="0"/>
      <dgm:spPr/>
    </dgm:pt>
    <dgm:pt modelId="{14C5851C-2E19-4B84-8175-DDEE0EC9DC81}" type="pres">
      <dgm:prSet presAssocID="{50892144-2909-4AE6-A615-88E525B25A35}" presName="bigChev" presStyleLbl="node1" presStyleIdx="0" presStyleCnt="1" custScaleX="80675"/>
      <dgm:spPr/>
      <dgm:t>
        <a:bodyPr/>
        <a:lstStyle/>
        <a:p>
          <a:endParaRPr lang="ru-RU"/>
        </a:p>
      </dgm:t>
    </dgm:pt>
    <dgm:pt modelId="{D271E471-FB8E-4879-80C2-590F85C2B668}" type="pres">
      <dgm:prSet presAssocID="{016E433A-F8AB-47B2-B5E6-4D565B585C50}" presName="parTrans" presStyleCnt="0"/>
      <dgm:spPr/>
    </dgm:pt>
    <dgm:pt modelId="{E53EDC70-9DB3-47FD-8720-D5847EBA2D93}" type="pres">
      <dgm:prSet presAssocID="{4553883B-DB92-4120-94F5-A6AC62BF90CA}" presName="node" presStyleLbl="alignAccFollowNode1" presStyleIdx="0" presStyleCnt="2" custScaleY="11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5B348-E407-4F8A-8C83-6C3A22A98BA2}" type="pres">
      <dgm:prSet presAssocID="{5FC2C9AF-4C5B-41B5-840F-D7D1880B398F}" presName="sibTrans" presStyleCnt="0"/>
      <dgm:spPr/>
    </dgm:pt>
    <dgm:pt modelId="{A610AA30-0017-4EE6-9FED-682C151D06C5}" type="pres">
      <dgm:prSet presAssocID="{DBF5C769-8F07-4C3F-924B-33D22006ABEA}" presName="node" presStyleLbl="alignAccFollowNode1" presStyleIdx="1" presStyleCnt="2" custScaleY="11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ADCF4-544E-4100-8D51-B9D56740E4EB}" type="presOf" srcId="{50892144-2909-4AE6-A615-88E525B25A35}" destId="{14C5851C-2E19-4B84-8175-DDEE0EC9DC81}" srcOrd="0" destOrd="0" presId="urn:microsoft.com/office/officeart/2005/8/layout/lProcess3"/>
    <dgm:cxn modelId="{94B56DE8-222D-4ABD-B077-C408A2066B55}" type="presOf" srcId="{4553883B-DB92-4120-94F5-A6AC62BF90CA}" destId="{E53EDC70-9DB3-47FD-8720-D5847EBA2D93}" srcOrd="0" destOrd="0" presId="urn:microsoft.com/office/officeart/2005/8/layout/lProcess3"/>
    <dgm:cxn modelId="{D9D71EA1-AFD4-4457-AD05-1AE189D5926C}" srcId="{E1762103-6A31-45E0-9301-742B33507543}" destId="{50892144-2909-4AE6-A615-88E525B25A35}" srcOrd="0" destOrd="0" parTransId="{14BB8842-A3B2-4A49-86CD-D45E811DD9BA}" sibTransId="{35F12CE3-1075-4B96-9584-1F02AD48DC6A}"/>
    <dgm:cxn modelId="{BFB3536B-1062-451F-BD42-DF7221C908E0}" srcId="{50892144-2909-4AE6-A615-88E525B25A35}" destId="{4553883B-DB92-4120-94F5-A6AC62BF90CA}" srcOrd="0" destOrd="0" parTransId="{016E433A-F8AB-47B2-B5E6-4D565B585C50}" sibTransId="{5FC2C9AF-4C5B-41B5-840F-D7D1880B398F}"/>
    <dgm:cxn modelId="{97619C85-E803-4F27-93A1-F0831018D0E3}" srcId="{50892144-2909-4AE6-A615-88E525B25A35}" destId="{DBF5C769-8F07-4C3F-924B-33D22006ABEA}" srcOrd="1" destOrd="0" parTransId="{17CAAC6F-25D3-4CBD-9DC6-8ADDA5155B2F}" sibTransId="{0109CD51-B703-4FE2-85D6-78C45BB22562}"/>
    <dgm:cxn modelId="{00A4C026-3701-4B8D-9CF6-A1C31924C339}" type="presOf" srcId="{DBF5C769-8F07-4C3F-924B-33D22006ABEA}" destId="{A610AA30-0017-4EE6-9FED-682C151D06C5}" srcOrd="0" destOrd="0" presId="urn:microsoft.com/office/officeart/2005/8/layout/lProcess3"/>
    <dgm:cxn modelId="{0D86094E-5298-429B-87C0-2E60B0C6EBB4}" type="presOf" srcId="{E1762103-6A31-45E0-9301-742B33507543}" destId="{4AB17EC1-068A-47BA-AD35-426D5E39CBA3}" srcOrd="0" destOrd="0" presId="urn:microsoft.com/office/officeart/2005/8/layout/lProcess3"/>
    <dgm:cxn modelId="{DB31713F-1613-41E0-815D-85216D626579}" type="presParOf" srcId="{4AB17EC1-068A-47BA-AD35-426D5E39CBA3}" destId="{2A7E4A9B-C926-4AA6-A6D1-90AF7A039042}" srcOrd="0" destOrd="0" presId="urn:microsoft.com/office/officeart/2005/8/layout/lProcess3"/>
    <dgm:cxn modelId="{1BC95BF9-5AA4-420C-81B7-793AB2425505}" type="presParOf" srcId="{2A7E4A9B-C926-4AA6-A6D1-90AF7A039042}" destId="{14C5851C-2E19-4B84-8175-DDEE0EC9DC81}" srcOrd="0" destOrd="0" presId="urn:microsoft.com/office/officeart/2005/8/layout/lProcess3"/>
    <dgm:cxn modelId="{B0CCC9DD-BF02-4467-81B7-E84DAB1C7371}" type="presParOf" srcId="{2A7E4A9B-C926-4AA6-A6D1-90AF7A039042}" destId="{D271E471-FB8E-4879-80C2-590F85C2B668}" srcOrd="1" destOrd="0" presId="urn:microsoft.com/office/officeart/2005/8/layout/lProcess3"/>
    <dgm:cxn modelId="{22C1EDCC-D582-454E-A1DF-F36101DCB537}" type="presParOf" srcId="{2A7E4A9B-C926-4AA6-A6D1-90AF7A039042}" destId="{E53EDC70-9DB3-47FD-8720-D5847EBA2D93}" srcOrd="2" destOrd="0" presId="urn:microsoft.com/office/officeart/2005/8/layout/lProcess3"/>
    <dgm:cxn modelId="{B08AA1B5-5120-4131-AF56-C50941BE86BF}" type="presParOf" srcId="{2A7E4A9B-C926-4AA6-A6D1-90AF7A039042}" destId="{18F5B348-E407-4F8A-8C83-6C3A22A98BA2}" srcOrd="3" destOrd="0" presId="urn:microsoft.com/office/officeart/2005/8/layout/lProcess3"/>
    <dgm:cxn modelId="{49E2A176-3FE2-4829-AD18-D49679991FD5}" type="presParOf" srcId="{2A7E4A9B-C926-4AA6-A6D1-90AF7A039042}" destId="{A610AA30-0017-4EE6-9FED-682C151D06C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98BCA6-C562-4E8B-8197-F504804FEC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63B70E-D2B2-4689-9919-30B99DA45CEB}">
      <dgm:prSet phldrT="[Текст]"/>
      <dgm:spPr>
        <a:noFill/>
      </dgm:spPr>
      <dgm:t>
        <a:bodyPr/>
        <a:lstStyle/>
        <a:p>
          <a:pPr algn="l"/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rPr>
            <a:t>Создание развивающей речевой среды, обеспечивающей формирование развитого чувства языка.</a:t>
          </a:r>
          <a:endParaRPr lang="ru-RU" dirty="0">
            <a:solidFill>
              <a:schemeClr val="accent3">
                <a:lumMod val="50000"/>
              </a:schemeClr>
            </a:solidFill>
            <a:latin typeface="Constantia" pitchFamily="18" charset="0"/>
          </a:endParaRPr>
        </a:p>
      </dgm:t>
    </dgm:pt>
    <dgm:pt modelId="{CD209F81-19CF-454F-A9C4-816B093210FF}" type="parTrans" cxnId="{0A4DBDE5-CF3B-4023-8842-8A69DD9FD544}">
      <dgm:prSet/>
      <dgm:spPr/>
      <dgm:t>
        <a:bodyPr/>
        <a:lstStyle/>
        <a:p>
          <a:endParaRPr lang="ru-RU"/>
        </a:p>
      </dgm:t>
    </dgm:pt>
    <dgm:pt modelId="{E59AA19A-0249-48EE-94D1-31AD772163ED}" type="sibTrans" cxnId="{0A4DBDE5-CF3B-4023-8842-8A69DD9FD544}">
      <dgm:prSet/>
      <dgm:spPr/>
      <dgm:t>
        <a:bodyPr/>
        <a:lstStyle/>
        <a:p>
          <a:endParaRPr lang="ru-RU"/>
        </a:p>
      </dgm:t>
    </dgm:pt>
    <dgm:pt modelId="{736CA3E1-FB80-4DA8-8DDD-B2BDE90513C5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целенаправленный отбор текстов и заданий, </a:t>
          </a:r>
          <a:endParaRPr lang="ru-RU" dirty="0">
            <a:latin typeface="Constantia" pitchFamily="18" charset="0"/>
          </a:endParaRPr>
        </a:p>
      </dgm:t>
    </dgm:pt>
    <dgm:pt modelId="{ABFF98EC-F34F-45DC-827B-C32E004ABA1A}" type="parTrans" cxnId="{D63ED9D8-BEA3-4DA7-877B-D9CF9E08EBC9}">
      <dgm:prSet/>
      <dgm:spPr/>
      <dgm:t>
        <a:bodyPr/>
        <a:lstStyle/>
        <a:p>
          <a:endParaRPr lang="ru-RU"/>
        </a:p>
      </dgm:t>
    </dgm:pt>
    <dgm:pt modelId="{6902A45D-9AC1-4720-BFCE-D7F3DB5BEAA7}" type="sibTrans" cxnId="{D63ED9D8-BEA3-4DA7-877B-D9CF9E08EBC9}">
      <dgm:prSet/>
      <dgm:spPr/>
      <dgm:t>
        <a:bodyPr/>
        <a:lstStyle/>
        <a:p>
          <a:endParaRPr lang="ru-RU"/>
        </a:p>
      </dgm:t>
    </dgm:pt>
    <dgm:pt modelId="{A23400D1-7FDA-4650-80B4-F65FFEB304BB}">
      <dgm:prSet phldrT="[Текст]"/>
      <dgm:spPr>
        <a:noFill/>
      </dgm:spPr>
      <dgm:t>
        <a:bodyPr/>
        <a:lstStyle/>
        <a:p>
          <a:pPr algn="l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В коммуникативной технологии отбор учебного материала отвечает потребностям учащегося: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gm:t>
    </dgm:pt>
    <dgm:pt modelId="{7AE3BEB1-7CC2-41E0-AA1F-ECEB64BA2412}" type="parTrans" cxnId="{842C82DE-CB3E-4056-A40E-3B153C11F558}">
      <dgm:prSet/>
      <dgm:spPr/>
      <dgm:t>
        <a:bodyPr/>
        <a:lstStyle/>
        <a:p>
          <a:endParaRPr lang="ru-RU"/>
        </a:p>
      </dgm:t>
    </dgm:pt>
    <dgm:pt modelId="{F64A80BB-62AB-4F54-B116-842CF23836CE}" type="sibTrans" cxnId="{842C82DE-CB3E-4056-A40E-3B153C11F558}">
      <dgm:prSet/>
      <dgm:spPr/>
      <dgm:t>
        <a:bodyPr/>
        <a:lstStyle/>
        <a:p>
          <a:endParaRPr lang="ru-RU"/>
        </a:p>
      </dgm:t>
    </dgm:pt>
    <dgm:pt modelId="{96159825-E38C-4081-BE53-5B53174E8584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       отбираются речевые конструкции, необходимые  для общения,</a:t>
          </a:r>
          <a:endParaRPr lang="ru-RU" dirty="0">
            <a:latin typeface="Constantia" pitchFamily="18" charset="0"/>
          </a:endParaRPr>
        </a:p>
      </dgm:t>
    </dgm:pt>
    <dgm:pt modelId="{078919A5-0774-40FE-8FB7-267C102BECC0}" type="parTrans" cxnId="{A668C9AC-8A06-4880-85EB-2F01AA0C051B}">
      <dgm:prSet/>
      <dgm:spPr/>
      <dgm:t>
        <a:bodyPr/>
        <a:lstStyle/>
        <a:p>
          <a:endParaRPr lang="ru-RU"/>
        </a:p>
      </dgm:t>
    </dgm:pt>
    <dgm:pt modelId="{6D026F62-7125-4843-8394-4715224D0F94}" type="sibTrans" cxnId="{A668C9AC-8A06-4880-85EB-2F01AA0C051B}">
      <dgm:prSet/>
      <dgm:spPr/>
      <dgm:t>
        <a:bodyPr/>
        <a:lstStyle/>
        <a:p>
          <a:endParaRPr lang="ru-RU"/>
        </a:p>
      </dgm:t>
    </dgm:pt>
    <dgm:pt modelId="{AEBE7721-AD37-4B0F-8885-B614ECA53585}">
      <dgm:prSet phldrT="[Текст]"/>
      <dgm:spPr>
        <a:noFill/>
      </dgm:spPr>
      <dgm:t>
        <a:bodyPr/>
        <a:lstStyle/>
        <a:p>
          <a:pPr algn="l"/>
          <a:r>
            <a: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rPr>
            <a:t>Обучение должно воздействовать не только на мышление детей, но и на их чувства, эмоции:</a:t>
          </a:r>
          <a:endParaRPr lang="ru-RU" dirty="0">
            <a:solidFill>
              <a:schemeClr val="bg1">
                <a:lumMod val="95000"/>
              </a:schemeClr>
            </a:solidFill>
            <a:latin typeface="Constantia" pitchFamily="18" charset="0"/>
          </a:endParaRPr>
        </a:p>
      </dgm:t>
    </dgm:pt>
    <dgm:pt modelId="{D291BBFA-1826-42F6-B474-2D40B7BF7142}" type="parTrans" cxnId="{8298C22E-6E6D-4FEF-BFFB-40B30B78B4E5}">
      <dgm:prSet/>
      <dgm:spPr/>
      <dgm:t>
        <a:bodyPr/>
        <a:lstStyle/>
        <a:p>
          <a:endParaRPr lang="ru-RU"/>
        </a:p>
      </dgm:t>
    </dgm:pt>
    <dgm:pt modelId="{E7886DF1-1822-4CEA-B96B-EDE5B6203E59}" type="sibTrans" cxnId="{8298C22E-6E6D-4FEF-BFFB-40B30B78B4E5}">
      <dgm:prSet/>
      <dgm:spPr/>
      <dgm:t>
        <a:bodyPr/>
        <a:lstStyle/>
        <a:p>
          <a:endParaRPr lang="ru-RU"/>
        </a:p>
      </dgm:t>
    </dgm:pt>
    <dgm:pt modelId="{888D4C98-2B71-417B-B53C-3809835B89B2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       побуждать к общению,</a:t>
          </a:r>
          <a:endParaRPr lang="ru-RU" dirty="0">
            <a:latin typeface="Constantia" pitchFamily="18" charset="0"/>
          </a:endParaRPr>
        </a:p>
      </dgm:t>
    </dgm:pt>
    <dgm:pt modelId="{9D969ED3-C183-4A0C-A754-6F07FE22A70A}" type="parTrans" cxnId="{E2E263EC-054C-4A5B-9658-58CD22A8A0DD}">
      <dgm:prSet/>
      <dgm:spPr/>
      <dgm:t>
        <a:bodyPr/>
        <a:lstStyle/>
        <a:p>
          <a:endParaRPr lang="ru-RU"/>
        </a:p>
      </dgm:t>
    </dgm:pt>
    <dgm:pt modelId="{C0403567-8405-45BA-A30C-FF17209E7A36}" type="sibTrans" cxnId="{E2E263EC-054C-4A5B-9658-58CD22A8A0DD}">
      <dgm:prSet/>
      <dgm:spPr/>
      <dgm:t>
        <a:bodyPr/>
        <a:lstStyle/>
        <a:p>
          <a:endParaRPr lang="ru-RU"/>
        </a:p>
      </dgm:t>
    </dgm:pt>
    <dgm:pt modelId="{EAC21C46-A63B-4852-A337-754C3B0A59CD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       используются  различные   модели речевого общения (от упрощённых до самых сложных).</a:t>
          </a:r>
        </a:p>
      </dgm:t>
    </dgm:pt>
    <dgm:pt modelId="{1202284B-1C28-482B-9AD5-1B7FB3A5AF70}" type="parTrans" cxnId="{D7E2CD85-8AEE-4DB6-A47C-8F03F2394A89}">
      <dgm:prSet/>
      <dgm:spPr/>
      <dgm:t>
        <a:bodyPr/>
        <a:lstStyle/>
        <a:p>
          <a:endParaRPr lang="ru-RU"/>
        </a:p>
      </dgm:t>
    </dgm:pt>
    <dgm:pt modelId="{CA58FB5D-17F6-4A6C-B3E3-870B66A4A2D2}" type="sibTrans" cxnId="{D7E2CD85-8AEE-4DB6-A47C-8F03F2394A89}">
      <dgm:prSet/>
      <dgm:spPr/>
      <dgm:t>
        <a:bodyPr/>
        <a:lstStyle/>
        <a:p>
          <a:endParaRPr lang="ru-RU"/>
        </a:p>
      </dgm:t>
    </dgm:pt>
    <dgm:pt modelId="{117A2229-A1F4-4A6C-9D09-D13DFE595B0D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       приносить  радость сотворчества,</a:t>
          </a:r>
        </a:p>
      </dgm:t>
    </dgm:pt>
    <dgm:pt modelId="{375ED87A-53F8-43B6-8BB1-EDD050E05BEE}" type="parTrans" cxnId="{3CD33D8F-9ED6-4A7F-B6AB-972021A0A8D9}">
      <dgm:prSet/>
      <dgm:spPr/>
      <dgm:t>
        <a:bodyPr/>
        <a:lstStyle/>
        <a:p>
          <a:endParaRPr lang="ru-RU"/>
        </a:p>
      </dgm:t>
    </dgm:pt>
    <dgm:pt modelId="{EA733AC6-D1B0-4043-B49D-795C9FA6A041}" type="sibTrans" cxnId="{3CD33D8F-9ED6-4A7F-B6AB-972021A0A8D9}">
      <dgm:prSet/>
      <dgm:spPr/>
      <dgm:t>
        <a:bodyPr/>
        <a:lstStyle/>
        <a:p>
          <a:endParaRPr lang="ru-RU"/>
        </a:p>
      </dgm:t>
    </dgm:pt>
    <dgm:pt modelId="{9E8D2C2F-C14A-49EB-A542-9B53C234D67A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       сопровождаться положительными эмоциональными переживаниями.</a:t>
          </a:r>
          <a:endParaRPr lang="ru-RU" dirty="0">
            <a:latin typeface="Constantia" pitchFamily="18" charset="0"/>
          </a:endParaRPr>
        </a:p>
      </dgm:t>
    </dgm:pt>
    <dgm:pt modelId="{550F0405-A105-4D58-94F0-8EBF8E9AA683}" type="parTrans" cxnId="{E8FB672C-ECB9-49B6-A0ED-5C42158DF4E9}">
      <dgm:prSet/>
      <dgm:spPr/>
      <dgm:t>
        <a:bodyPr/>
        <a:lstStyle/>
        <a:p>
          <a:endParaRPr lang="ru-RU"/>
        </a:p>
      </dgm:t>
    </dgm:pt>
    <dgm:pt modelId="{ECB333AF-2BED-4D58-8EB2-98C04908571E}" type="sibTrans" cxnId="{E8FB672C-ECB9-49B6-A0ED-5C42158DF4E9}">
      <dgm:prSet/>
      <dgm:spPr/>
      <dgm:t>
        <a:bodyPr/>
        <a:lstStyle/>
        <a:p>
          <a:endParaRPr lang="ru-RU"/>
        </a:p>
      </dgm:t>
    </dgm:pt>
    <dgm:pt modelId="{3FD7284A-5ECB-4F02-9DB5-AEEFB0E2E84F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nstantia" pitchFamily="18" charset="0"/>
            </a:rPr>
            <a:t>включение каждого урока в продуманную систему работы с текстом </a:t>
          </a:r>
          <a:endParaRPr lang="ru-RU" dirty="0">
            <a:latin typeface="Constantia" pitchFamily="18" charset="0"/>
          </a:endParaRPr>
        </a:p>
      </dgm:t>
    </dgm:pt>
    <dgm:pt modelId="{C0DDA77A-79DD-4801-B826-4ADE35A59BAD}" type="parTrans" cxnId="{51F03259-CB2F-4910-B342-40637B09FEAE}">
      <dgm:prSet/>
      <dgm:spPr/>
      <dgm:t>
        <a:bodyPr/>
        <a:lstStyle/>
        <a:p>
          <a:endParaRPr lang="ru-RU"/>
        </a:p>
      </dgm:t>
    </dgm:pt>
    <dgm:pt modelId="{0C8181FE-B5DC-40C7-B94E-F50C9C45944B}" type="sibTrans" cxnId="{51F03259-CB2F-4910-B342-40637B09FEAE}">
      <dgm:prSet/>
      <dgm:spPr/>
      <dgm:t>
        <a:bodyPr/>
        <a:lstStyle/>
        <a:p>
          <a:endParaRPr lang="ru-RU"/>
        </a:p>
      </dgm:t>
    </dgm:pt>
    <dgm:pt modelId="{DD3BC2BB-B468-4905-B47E-B84929175904}" type="pres">
      <dgm:prSet presAssocID="{9D98BCA6-C562-4E8B-8197-F504804FE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CC792E-4392-44DB-9B2E-DAE8AE84A602}" type="pres">
      <dgm:prSet presAssocID="{8463B70E-D2B2-4689-9919-30B99DA45CEB}" presName="linNode" presStyleCnt="0"/>
      <dgm:spPr/>
    </dgm:pt>
    <dgm:pt modelId="{A3A6798F-D20C-4E84-8DAB-5CAA4EE5B277}" type="pres">
      <dgm:prSet presAssocID="{8463B70E-D2B2-4689-9919-30B99DA45CE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BA59B-A5F7-451A-B62F-79BF35025627}" type="pres">
      <dgm:prSet presAssocID="{8463B70E-D2B2-4689-9919-30B99DA45CE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0C47E-63B1-42BD-AF59-8BE4F4BBE233}" type="pres">
      <dgm:prSet presAssocID="{E59AA19A-0249-48EE-94D1-31AD772163ED}" presName="sp" presStyleCnt="0"/>
      <dgm:spPr/>
    </dgm:pt>
    <dgm:pt modelId="{64B49169-6F00-4C1C-86CF-CB8D69856C71}" type="pres">
      <dgm:prSet presAssocID="{A23400D1-7FDA-4650-80B4-F65FFEB304BB}" presName="linNode" presStyleCnt="0"/>
      <dgm:spPr/>
    </dgm:pt>
    <dgm:pt modelId="{40AAE615-FF6E-4ECC-B1B1-C179B2F33AA2}" type="pres">
      <dgm:prSet presAssocID="{A23400D1-7FDA-4650-80B4-F65FFEB304B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776B8-4962-46E0-9A07-71B5861F6B27}" type="pres">
      <dgm:prSet presAssocID="{A23400D1-7FDA-4650-80B4-F65FFEB304B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926F6-E6F1-4205-A763-5F98C68B5C7F}" type="pres">
      <dgm:prSet presAssocID="{F64A80BB-62AB-4F54-B116-842CF23836CE}" presName="sp" presStyleCnt="0"/>
      <dgm:spPr/>
    </dgm:pt>
    <dgm:pt modelId="{31A02965-45E3-49A8-BB36-BF0C9F94955F}" type="pres">
      <dgm:prSet presAssocID="{AEBE7721-AD37-4B0F-8885-B614ECA53585}" presName="linNode" presStyleCnt="0"/>
      <dgm:spPr/>
    </dgm:pt>
    <dgm:pt modelId="{C0BE4AFE-5877-44F7-8CD1-4DE9CA543F1E}" type="pres">
      <dgm:prSet presAssocID="{AEBE7721-AD37-4B0F-8885-B614ECA535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0137A-C325-4D70-941C-2E473762CC2F}" type="pres">
      <dgm:prSet presAssocID="{AEBE7721-AD37-4B0F-8885-B614ECA5358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03259-CB2F-4910-B342-40637B09FEAE}" srcId="{8463B70E-D2B2-4689-9919-30B99DA45CEB}" destId="{3FD7284A-5ECB-4F02-9DB5-AEEFB0E2E84F}" srcOrd="1" destOrd="0" parTransId="{C0DDA77A-79DD-4801-B826-4ADE35A59BAD}" sibTransId="{0C8181FE-B5DC-40C7-B94E-F50C9C45944B}"/>
    <dgm:cxn modelId="{8298C22E-6E6D-4FEF-BFFB-40B30B78B4E5}" srcId="{9D98BCA6-C562-4E8B-8197-F504804FECD6}" destId="{AEBE7721-AD37-4B0F-8885-B614ECA53585}" srcOrd="2" destOrd="0" parTransId="{D291BBFA-1826-42F6-B474-2D40B7BF7142}" sibTransId="{E7886DF1-1822-4CEA-B96B-EDE5B6203E59}"/>
    <dgm:cxn modelId="{679205FA-E0A2-48BF-B771-073B669AC7D7}" type="presOf" srcId="{888D4C98-2B71-417B-B53C-3809835B89B2}" destId="{3C70137A-C325-4D70-941C-2E473762CC2F}" srcOrd="0" destOrd="0" presId="urn:microsoft.com/office/officeart/2005/8/layout/vList5"/>
    <dgm:cxn modelId="{55B8FF21-23EF-4ECD-BC3E-756900AD4D24}" type="presOf" srcId="{9D98BCA6-C562-4E8B-8197-F504804FECD6}" destId="{DD3BC2BB-B468-4905-B47E-B84929175904}" srcOrd="0" destOrd="0" presId="urn:microsoft.com/office/officeart/2005/8/layout/vList5"/>
    <dgm:cxn modelId="{E8FB672C-ECB9-49B6-A0ED-5C42158DF4E9}" srcId="{AEBE7721-AD37-4B0F-8885-B614ECA53585}" destId="{9E8D2C2F-C14A-49EB-A542-9B53C234D67A}" srcOrd="2" destOrd="0" parTransId="{550F0405-A105-4D58-94F0-8EBF8E9AA683}" sibTransId="{ECB333AF-2BED-4D58-8EB2-98C04908571E}"/>
    <dgm:cxn modelId="{B092ED45-58D1-4C66-832A-32D6C2D1462C}" type="presOf" srcId="{AEBE7721-AD37-4B0F-8885-B614ECA53585}" destId="{C0BE4AFE-5877-44F7-8CD1-4DE9CA543F1E}" srcOrd="0" destOrd="0" presId="urn:microsoft.com/office/officeart/2005/8/layout/vList5"/>
    <dgm:cxn modelId="{A668C9AC-8A06-4880-85EB-2F01AA0C051B}" srcId="{A23400D1-7FDA-4650-80B4-F65FFEB304BB}" destId="{96159825-E38C-4081-BE53-5B53174E8584}" srcOrd="0" destOrd="0" parTransId="{078919A5-0774-40FE-8FB7-267C102BECC0}" sibTransId="{6D026F62-7125-4843-8394-4715224D0F94}"/>
    <dgm:cxn modelId="{F46F07D1-7097-4206-98D6-8B2E7E11A111}" type="presOf" srcId="{96159825-E38C-4081-BE53-5B53174E8584}" destId="{A62776B8-4962-46E0-9A07-71B5861F6B27}" srcOrd="0" destOrd="0" presId="urn:microsoft.com/office/officeart/2005/8/layout/vList5"/>
    <dgm:cxn modelId="{06C14627-F73A-4C68-ADBF-7684F90FB5BF}" type="presOf" srcId="{736CA3E1-FB80-4DA8-8DDD-B2BDE90513C5}" destId="{9E5BA59B-A5F7-451A-B62F-79BF35025627}" srcOrd="0" destOrd="0" presId="urn:microsoft.com/office/officeart/2005/8/layout/vList5"/>
    <dgm:cxn modelId="{D7E2CD85-8AEE-4DB6-A47C-8F03F2394A89}" srcId="{A23400D1-7FDA-4650-80B4-F65FFEB304BB}" destId="{EAC21C46-A63B-4852-A337-754C3B0A59CD}" srcOrd="1" destOrd="0" parTransId="{1202284B-1C28-482B-9AD5-1B7FB3A5AF70}" sibTransId="{CA58FB5D-17F6-4A6C-B3E3-870B66A4A2D2}"/>
    <dgm:cxn modelId="{C6344DB5-AE9E-45BD-9E24-BB57FF01DF76}" type="presOf" srcId="{EAC21C46-A63B-4852-A337-754C3B0A59CD}" destId="{A62776B8-4962-46E0-9A07-71B5861F6B27}" srcOrd="0" destOrd="1" presId="urn:microsoft.com/office/officeart/2005/8/layout/vList5"/>
    <dgm:cxn modelId="{842C82DE-CB3E-4056-A40E-3B153C11F558}" srcId="{9D98BCA6-C562-4E8B-8197-F504804FECD6}" destId="{A23400D1-7FDA-4650-80B4-F65FFEB304BB}" srcOrd="1" destOrd="0" parTransId="{7AE3BEB1-7CC2-41E0-AA1F-ECEB64BA2412}" sibTransId="{F64A80BB-62AB-4F54-B116-842CF23836CE}"/>
    <dgm:cxn modelId="{6AC688E7-7307-4F44-A77E-9F4DB431B0E4}" type="presOf" srcId="{9E8D2C2F-C14A-49EB-A542-9B53C234D67A}" destId="{3C70137A-C325-4D70-941C-2E473762CC2F}" srcOrd="0" destOrd="2" presId="urn:microsoft.com/office/officeart/2005/8/layout/vList5"/>
    <dgm:cxn modelId="{F79E9FE9-7FD6-42DE-AFCA-9D147F5D975C}" type="presOf" srcId="{117A2229-A1F4-4A6C-9D09-D13DFE595B0D}" destId="{3C70137A-C325-4D70-941C-2E473762CC2F}" srcOrd="0" destOrd="1" presId="urn:microsoft.com/office/officeart/2005/8/layout/vList5"/>
    <dgm:cxn modelId="{E788D1D0-FA8A-466E-B971-E31F0DD9CC0E}" type="presOf" srcId="{A23400D1-7FDA-4650-80B4-F65FFEB304BB}" destId="{40AAE615-FF6E-4ECC-B1B1-C179B2F33AA2}" srcOrd="0" destOrd="0" presId="urn:microsoft.com/office/officeart/2005/8/layout/vList5"/>
    <dgm:cxn modelId="{0A4DBDE5-CF3B-4023-8842-8A69DD9FD544}" srcId="{9D98BCA6-C562-4E8B-8197-F504804FECD6}" destId="{8463B70E-D2B2-4689-9919-30B99DA45CEB}" srcOrd="0" destOrd="0" parTransId="{CD209F81-19CF-454F-A9C4-816B093210FF}" sibTransId="{E59AA19A-0249-48EE-94D1-31AD772163ED}"/>
    <dgm:cxn modelId="{38522794-35EA-4360-9FEF-8D052264025B}" type="presOf" srcId="{8463B70E-D2B2-4689-9919-30B99DA45CEB}" destId="{A3A6798F-D20C-4E84-8DAB-5CAA4EE5B277}" srcOrd="0" destOrd="0" presId="urn:microsoft.com/office/officeart/2005/8/layout/vList5"/>
    <dgm:cxn modelId="{E2E263EC-054C-4A5B-9658-58CD22A8A0DD}" srcId="{AEBE7721-AD37-4B0F-8885-B614ECA53585}" destId="{888D4C98-2B71-417B-B53C-3809835B89B2}" srcOrd="0" destOrd="0" parTransId="{9D969ED3-C183-4A0C-A754-6F07FE22A70A}" sibTransId="{C0403567-8405-45BA-A30C-FF17209E7A36}"/>
    <dgm:cxn modelId="{D63ED9D8-BEA3-4DA7-877B-D9CF9E08EBC9}" srcId="{8463B70E-D2B2-4689-9919-30B99DA45CEB}" destId="{736CA3E1-FB80-4DA8-8DDD-B2BDE90513C5}" srcOrd="0" destOrd="0" parTransId="{ABFF98EC-F34F-45DC-827B-C32E004ABA1A}" sibTransId="{6902A45D-9AC1-4720-BFCE-D7F3DB5BEAA7}"/>
    <dgm:cxn modelId="{3CD33D8F-9ED6-4A7F-B6AB-972021A0A8D9}" srcId="{AEBE7721-AD37-4B0F-8885-B614ECA53585}" destId="{117A2229-A1F4-4A6C-9D09-D13DFE595B0D}" srcOrd="1" destOrd="0" parTransId="{375ED87A-53F8-43B6-8BB1-EDD050E05BEE}" sibTransId="{EA733AC6-D1B0-4043-B49D-795C9FA6A041}"/>
    <dgm:cxn modelId="{363F64A3-94EA-4C07-B86A-FDAAA333EBD6}" type="presOf" srcId="{3FD7284A-5ECB-4F02-9DB5-AEEFB0E2E84F}" destId="{9E5BA59B-A5F7-451A-B62F-79BF35025627}" srcOrd="0" destOrd="1" presId="urn:microsoft.com/office/officeart/2005/8/layout/vList5"/>
    <dgm:cxn modelId="{50628B9A-3DF8-4B0B-ACCA-A5052E143F6F}" type="presParOf" srcId="{DD3BC2BB-B468-4905-B47E-B84929175904}" destId="{93CC792E-4392-44DB-9B2E-DAE8AE84A602}" srcOrd="0" destOrd="0" presId="urn:microsoft.com/office/officeart/2005/8/layout/vList5"/>
    <dgm:cxn modelId="{F30F899E-2EEA-44BD-A858-A51E0079FB92}" type="presParOf" srcId="{93CC792E-4392-44DB-9B2E-DAE8AE84A602}" destId="{A3A6798F-D20C-4E84-8DAB-5CAA4EE5B277}" srcOrd="0" destOrd="0" presId="urn:microsoft.com/office/officeart/2005/8/layout/vList5"/>
    <dgm:cxn modelId="{47FD449E-26D2-43DD-AE50-A61FA2451EB7}" type="presParOf" srcId="{93CC792E-4392-44DB-9B2E-DAE8AE84A602}" destId="{9E5BA59B-A5F7-451A-B62F-79BF35025627}" srcOrd="1" destOrd="0" presId="urn:microsoft.com/office/officeart/2005/8/layout/vList5"/>
    <dgm:cxn modelId="{132621E3-E000-4A98-B839-F0A67A569014}" type="presParOf" srcId="{DD3BC2BB-B468-4905-B47E-B84929175904}" destId="{61D0C47E-63B1-42BD-AF59-8BE4F4BBE233}" srcOrd="1" destOrd="0" presId="urn:microsoft.com/office/officeart/2005/8/layout/vList5"/>
    <dgm:cxn modelId="{F4FE336E-A442-45BA-A0D8-3F51E63CC7A3}" type="presParOf" srcId="{DD3BC2BB-B468-4905-B47E-B84929175904}" destId="{64B49169-6F00-4C1C-86CF-CB8D69856C71}" srcOrd="2" destOrd="0" presId="urn:microsoft.com/office/officeart/2005/8/layout/vList5"/>
    <dgm:cxn modelId="{76B4BF60-006E-42FC-81E4-570F7F9E844A}" type="presParOf" srcId="{64B49169-6F00-4C1C-86CF-CB8D69856C71}" destId="{40AAE615-FF6E-4ECC-B1B1-C179B2F33AA2}" srcOrd="0" destOrd="0" presId="urn:microsoft.com/office/officeart/2005/8/layout/vList5"/>
    <dgm:cxn modelId="{D1AF393D-B3A8-446A-9930-173BE0945332}" type="presParOf" srcId="{64B49169-6F00-4C1C-86CF-CB8D69856C71}" destId="{A62776B8-4962-46E0-9A07-71B5861F6B27}" srcOrd="1" destOrd="0" presId="urn:microsoft.com/office/officeart/2005/8/layout/vList5"/>
    <dgm:cxn modelId="{1F816ADC-EA3E-48B4-B29A-68A0AF0CC4BC}" type="presParOf" srcId="{DD3BC2BB-B468-4905-B47E-B84929175904}" destId="{E69926F6-E6F1-4205-A763-5F98C68B5C7F}" srcOrd="3" destOrd="0" presId="urn:microsoft.com/office/officeart/2005/8/layout/vList5"/>
    <dgm:cxn modelId="{8EBF6894-F766-4C7C-BEB0-FA994D864AEF}" type="presParOf" srcId="{DD3BC2BB-B468-4905-B47E-B84929175904}" destId="{31A02965-45E3-49A8-BB36-BF0C9F94955F}" srcOrd="4" destOrd="0" presId="urn:microsoft.com/office/officeart/2005/8/layout/vList5"/>
    <dgm:cxn modelId="{EE852051-6298-4B73-B128-E76CA00F32C1}" type="presParOf" srcId="{31A02965-45E3-49A8-BB36-BF0C9F94955F}" destId="{C0BE4AFE-5877-44F7-8CD1-4DE9CA543F1E}" srcOrd="0" destOrd="0" presId="urn:microsoft.com/office/officeart/2005/8/layout/vList5"/>
    <dgm:cxn modelId="{BA5833CF-5597-4AF0-9F10-7B68F794B61B}" type="presParOf" srcId="{31A02965-45E3-49A8-BB36-BF0C9F94955F}" destId="{3C70137A-C325-4D70-941C-2E473762CC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D9C2EA-5FC8-40AD-86B9-B316C5BA67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3D54E0-901B-4A4A-B206-FA1C8FBCB976}">
      <dgm:prSet phldrT="[Текст]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latin typeface="Constantia" pitchFamily="18" charset="0"/>
            </a:rPr>
            <a:t>уроки с измененными способами организации: </a:t>
          </a:r>
          <a:endParaRPr lang="ru-RU" dirty="0">
            <a:latin typeface="Constantia" pitchFamily="18" charset="0"/>
          </a:endParaRPr>
        </a:p>
      </dgm:t>
    </dgm:pt>
    <dgm:pt modelId="{536F2612-37BD-4E60-B24C-63432E4B2DEF}" type="parTrans" cxnId="{B8D35F56-F5A9-4E6B-8BFC-CFC82C493225}">
      <dgm:prSet/>
      <dgm:spPr/>
      <dgm:t>
        <a:bodyPr/>
        <a:lstStyle/>
        <a:p>
          <a:endParaRPr lang="ru-RU"/>
        </a:p>
      </dgm:t>
    </dgm:pt>
    <dgm:pt modelId="{76AA3B73-6BD8-41C9-AB95-575EA7657356}" type="sibTrans" cxnId="{B8D35F56-F5A9-4E6B-8BFC-CFC82C493225}">
      <dgm:prSet/>
      <dgm:spPr/>
      <dgm:t>
        <a:bodyPr/>
        <a:lstStyle/>
        <a:p>
          <a:endParaRPr lang="ru-RU"/>
        </a:p>
      </dgm:t>
    </dgm:pt>
    <dgm:pt modelId="{60CDC216-A49D-49AF-BE00-4EA99B78D69F}">
      <dgm:prSet phldrT="[Текст]"/>
      <dgm:spPr/>
      <dgm:t>
        <a:bodyPr/>
        <a:lstStyle/>
        <a:p>
          <a:r>
            <a:rPr lang="ru-RU" dirty="0" smtClean="0">
              <a:latin typeface="Constantia" pitchFamily="18" charset="0"/>
            </a:rPr>
            <a:t>лекция, семинар, публичная защита знаний, зачет, мастерская, ученическая конференция и т.д.;</a:t>
          </a:r>
          <a:endParaRPr lang="ru-RU" dirty="0">
            <a:latin typeface="Constantia" pitchFamily="18" charset="0"/>
          </a:endParaRPr>
        </a:p>
      </dgm:t>
    </dgm:pt>
    <dgm:pt modelId="{2783872D-9450-4303-A1EF-2E80ED231C0D}" type="parTrans" cxnId="{4D16C852-969A-48A4-A2C1-62B4DB1A5C1E}">
      <dgm:prSet/>
      <dgm:spPr/>
      <dgm:t>
        <a:bodyPr/>
        <a:lstStyle/>
        <a:p>
          <a:endParaRPr lang="ru-RU"/>
        </a:p>
      </dgm:t>
    </dgm:pt>
    <dgm:pt modelId="{E8F9FA3B-C770-424C-AECA-6EB74A6D081A}" type="sibTrans" cxnId="{4D16C852-969A-48A4-A2C1-62B4DB1A5C1E}">
      <dgm:prSet/>
      <dgm:spPr/>
      <dgm:t>
        <a:bodyPr/>
        <a:lstStyle/>
        <a:p>
          <a:endParaRPr lang="ru-RU"/>
        </a:p>
      </dgm:t>
    </dgm:pt>
    <dgm:pt modelId="{13498BE0-E6EC-4B35-B15A-92547BC14159}">
      <dgm:prSet phldrT="[Текст]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latin typeface="Constantia" pitchFamily="18" charset="0"/>
            </a:rPr>
            <a:t>уроки, опирающиеся на фантазию и творчество:</a:t>
          </a:r>
          <a:endParaRPr lang="ru-RU" dirty="0">
            <a:latin typeface="Constantia" pitchFamily="18" charset="0"/>
          </a:endParaRPr>
        </a:p>
      </dgm:t>
    </dgm:pt>
    <dgm:pt modelId="{9C50DFD4-54DA-410E-BA65-46491F17FCEE}" type="parTrans" cxnId="{3F1C371E-534F-418E-8532-98A2C83E0208}">
      <dgm:prSet/>
      <dgm:spPr/>
      <dgm:t>
        <a:bodyPr/>
        <a:lstStyle/>
        <a:p>
          <a:endParaRPr lang="ru-RU"/>
        </a:p>
      </dgm:t>
    </dgm:pt>
    <dgm:pt modelId="{1035CE15-899D-480B-A5B0-36F84E20BBCB}" type="sibTrans" cxnId="{3F1C371E-534F-418E-8532-98A2C83E0208}">
      <dgm:prSet/>
      <dgm:spPr/>
      <dgm:t>
        <a:bodyPr/>
        <a:lstStyle/>
        <a:p>
          <a:endParaRPr lang="ru-RU"/>
        </a:p>
      </dgm:t>
    </dgm:pt>
    <dgm:pt modelId="{1770F102-99E4-4A27-9BDA-9E62BCEB596E}">
      <dgm:prSet phldrT="[Текст]"/>
      <dgm:spPr/>
      <dgm:t>
        <a:bodyPr/>
        <a:lstStyle/>
        <a:p>
          <a:r>
            <a:rPr lang="ru-RU" dirty="0" smtClean="0">
              <a:latin typeface="Constantia" pitchFamily="18" charset="0"/>
            </a:rPr>
            <a:t>спектакль,  коллективное сочинение,  концерт, дебаты, дискуссия, диспут (с последующей устной или письменной рефлексией);</a:t>
          </a:r>
          <a:endParaRPr lang="ru-RU" dirty="0">
            <a:latin typeface="Constantia" pitchFamily="18" charset="0"/>
          </a:endParaRPr>
        </a:p>
      </dgm:t>
    </dgm:pt>
    <dgm:pt modelId="{54C5FB62-805B-4A2F-B236-4D5D7FD942B4}" type="parTrans" cxnId="{28C49CFF-AC6F-4E18-A58A-0783F9DC8D4B}">
      <dgm:prSet/>
      <dgm:spPr/>
      <dgm:t>
        <a:bodyPr/>
        <a:lstStyle/>
        <a:p>
          <a:endParaRPr lang="ru-RU"/>
        </a:p>
      </dgm:t>
    </dgm:pt>
    <dgm:pt modelId="{848101AF-0339-4D5A-8665-9959DF847829}" type="sibTrans" cxnId="{28C49CFF-AC6F-4E18-A58A-0783F9DC8D4B}">
      <dgm:prSet/>
      <dgm:spPr/>
      <dgm:t>
        <a:bodyPr/>
        <a:lstStyle/>
        <a:p>
          <a:endParaRPr lang="ru-RU"/>
        </a:p>
      </dgm:t>
    </dgm:pt>
    <dgm:pt modelId="{21360A00-EA8D-4EC3-BBEB-9FCF6F6B153A}">
      <dgm:prSet phldrT="[Текст]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latin typeface="Constantia" pitchFamily="18" charset="0"/>
            </a:rPr>
            <a:t>уроки, имитирующие какие-либо занятия или виды работ: </a:t>
          </a:r>
          <a:endParaRPr lang="ru-RU" dirty="0">
            <a:latin typeface="Constantia" pitchFamily="18" charset="0"/>
          </a:endParaRPr>
        </a:p>
      </dgm:t>
    </dgm:pt>
    <dgm:pt modelId="{A536CF7F-1540-4562-A2E2-4BB3D352E646}" type="parTrans" cxnId="{048B8B08-7B58-4F6F-BF98-C35FE722AC47}">
      <dgm:prSet/>
      <dgm:spPr/>
      <dgm:t>
        <a:bodyPr/>
        <a:lstStyle/>
        <a:p>
          <a:endParaRPr lang="ru-RU"/>
        </a:p>
      </dgm:t>
    </dgm:pt>
    <dgm:pt modelId="{C46E4D48-5CEB-4156-A578-F2F83592C6A7}" type="sibTrans" cxnId="{048B8B08-7B58-4F6F-BF98-C35FE722AC47}">
      <dgm:prSet/>
      <dgm:spPr/>
      <dgm:t>
        <a:bodyPr/>
        <a:lstStyle/>
        <a:p>
          <a:endParaRPr lang="ru-RU"/>
        </a:p>
      </dgm:t>
    </dgm:pt>
    <dgm:pt modelId="{5F9CB026-367F-4F21-AE33-609CCA4DFE3F}">
      <dgm:prSet phldrT="[Текст]"/>
      <dgm:spPr/>
      <dgm:t>
        <a:bodyPr/>
        <a:lstStyle/>
        <a:p>
          <a:r>
            <a:rPr lang="ru-RU" dirty="0" smtClean="0"/>
            <a:t>экскурсия, прогулка, ярмарка, гостиная, путешествие в прошлое (будущее), путешествие по стране, интервью, пресс-конференция  и т.д.;</a:t>
          </a:r>
          <a:endParaRPr lang="ru-RU" dirty="0"/>
        </a:p>
      </dgm:t>
    </dgm:pt>
    <dgm:pt modelId="{01178FFE-B08D-426B-8CDC-6C1C9C763844}" type="parTrans" cxnId="{3C181D0D-370B-4296-B224-49CBE914B45C}">
      <dgm:prSet/>
      <dgm:spPr/>
      <dgm:t>
        <a:bodyPr/>
        <a:lstStyle/>
        <a:p>
          <a:endParaRPr lang="ru-RU"/>
        </a:p>
      </dgm:t>
    </dgm:pt>
    <dgm:pt modelId="{4845F6EF-A801-4BA4-996E-EE28A7220213}" type="sibTrans" cxnId="{3C181D0D-370B-4296-B224-49CBE914B45C}">
      <dgm:prSet/>
      <dgm:spPr/>
      <dgm:t>
        <a:bodyPr/>
        <a:lstStyle/>
        <a:p>
          <a:endParaRPr lang="ru-RU"/>
        </a:p>
      </dgm:t>
    </dgm:pt>
    <dgm:pt modelId="{80B57E96-0BF3-42A6-97D3-180D49876B2D}">
      <dgm:prSet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latin typeface="Constantia" pitchFamily="18" charset="0"/>
            </a:rPr>
            <a:t>уроки – игры</a:t>
          </a:r>
          <a:endParaRPr lang="ru-RU" dirty="0">
            <a:latin typeface="Constantia" pitchFamily="18" charset="0"/>
          </a:endParaRPr>
        </a:p>
      </dgm:t>
    </dgm:pt>
    <dgm:pt modelId="{3BE47829-323B-4A9A-A806-7212ABADF310}" type="parTrans" cxnId="{E16A29B3-5ECC-421C-B172-130C12DCB3B7}">
      <dgm:prSet/>
      <dgm:spPr/>
      <dgm:t>
        <a:bodyPr/>
        <a:lstStyle/>
        <a:p>
          <a:endParaRPr lang="ru-RU"/>
        </a:p>
      </dgm:t>
    </dgm:pt>
    <dgm:pt modelId="{193AA71E-DB38-410A-B2DE-DF93D905ECAD}" type="sibTrans" cxnId="{E16A29B3-5ECC-421C-B172-130C12DCB3B7}">
      <dgm:prSet/>
      <dgm:spPr/>
      <dgm:t>
        <a:bodyPr/>
        <a:lstStyle/>
        <a:p>
          <a:endParaRPr lang="ru-RU"/>
        </a:p>
      </dgm:t>
    </dgm:pt>
    <dgm:pt modelId="{72E9FB97-075C-4DBA-B7C6-31E4EB61B534}" type="pres">
      <dgm:prSet presAssocID="{42D9C2EA-5FC8-40AD-86B9-B316C5BA67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B3B9B-40FF-4229-960A-D8CA29E2BFAD}" type="pres">
      <dgm:prSet presAssocID="{D03D54E0-901B-4A4A-B206-FA1C8FBCB976}" presName="linNode" presStyleCnt="0"/>
      <dgm:spPr/>
    </dgm:pt>
    <dgm:pt modelId="{9522E707-E009-454A-BC63-3B958AB31E0B}" type="pres">
      <dgm:prSet presAssocID="{D03D54E0-901B-4A4A-B206-FA1C8FBCB976}" presName="parentText" presStyleLbl="node1" presStyleIdx="0" presStyleCnt="4" custScaleX="85185" custScaleY="13646" custLinFactNeighborX="-11251" custLinFactNeighborY="-15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E0E74-481C-4256-8CA1-9AF0B769EE80}" type="pres">
      <dgm:prSet presAssocID="{D03D54E0-901B-4A4A-B206-FA1C8FBCB976}" presName="descendantText" presStyleLbl="alignAccFollowNode1" presStyleIdx="0" presStyleCnt="3" custScaleX="65305" custScaleY="13646" custLinFactNeighborX="-20001" custLinFactNeighborY="-19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3662B-B3D9-463C-8912-36C726E76512}" type="pres">
      <dgm:prSet presAssocID="{76AA3B73-6BD8-41C9-AB95-575EA7657356}" presName="sp" presStyleCnt="0"/>
      <dgm:spPr/>
    </dgm:pt>
    <dgm:pt modelId="{F31C5420-D673-413E-BE7A-B0D4712623C6}" type="pres">
      <dgm:prSet presAssocID="{13498BE0-E6EC-4B35-B15A-92547BC14159}" presName="linNode" presStyleCnt="0"/>
      <dgm:spPr/>
    </dgm:pt>
    <dgm:pt modelId="{9F73BD69-5611-44B0-A31F-C7F74680CCE8}" type="pres">
      <dgm:prSet presAssocID="{13498BE0-E6EC-4B35-B15A-92547BC14159}" presName="parentText" presStyleLbl="node1" presStyleIdx="1" presStyleCnt="4" custScaleX="85185" custScaleY="13646" custLinFactNeighborX="-11251" custLinFactNeighborY="-172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90EA1-D9C8-43EA-8B8D-E1FAFB6C4C3A}" type="pres">
      <dgm:prSet presAssocID="{13498BE0-E6EC-4B35-B15A-92547BC14159}" presName="descendantText" presStyleLbl="alignAccFollowNode1" presStyleIdx="1" presStyleCnt="3" custScaleX="65305" custScaleY="13646" custLinFactNeighborX="-20001" custLinFactNeighborY="-2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D498B-AAE1-4132-8406-E9D151670CBD}" type="pres">
      <dgm:prSet presAssocID="{1035CE15-899D-480B-A5B0-36F84E20BBCB}" presName="sp" presStyleCnt="0"/>
      <dgm:spPr/>
    </dgm:pt>
    <dgm:pt modelId="{44A80BA3-2FE0-49A2-9127-E074E6082E31}" type="pres">
      <dgm:prSet presAssocID="{21360A00-EA8D-4EC3-BBEB-9FCF6F6B153A}" presName="linNode" presStyleCnt="0"/>
      <dgm:spPr/>
    </dgm:pt>
    <dgm:pt modelId="{FC896B1C-DD3C-4417-A742-1C0A57BF944A}" type="pres">
      <dgm:prSet presAssocID="{21360A00-EA8D-4EC3-BBEB-9FCF6F6B153A}" presName="parentText" presStyleLbl="node1" presStyleIdx="2" presStyleCnt="4" custScaleX="85185" custScaleY="13646" custLinFactNeighborX="-11251" custLinFactNeighborY="-194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37998-6E7A-43C0-826D-95BE787C2370}" type="pres">
      <dgm:prSet presAssocID="{21360A00-EA8D-4EC3-BBEB-9FCF6F6B153A}" presName="descendantText" presStyleLbl="alignAccFollowNode1" presStyleIdx="2" presStyleCnt="3" custScaleX="65305" custScaleY="13646" custLinFactNeighborX="-20576" custLinFactNeighborY="-26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A1968-2AB7-4B9B-ABFC-C9F7E47A8065}" type="pres">
      <dgm:prSet presAssocID="{C46E4D48-5CEB-4156-A578-F2F83592C6A7}" presName="sp" presStyleCnt="0"/>
      <dgm:spPr/>
    </dgm:pt>
    <dgm:pt modelId="{70FE2018-67F3-4A5D-8DB7-809C1AD0CFCC}" type="pres">
      <dgm:prSet presAssocID="{80B57E96-0BF3-42A6-97D3-180D49876B2D}" presName="linNode" presStyleCnt="0"/>
      <dgm:spPr/>
    </dgm:pt>
    <dgm:pt modelId="{706A3DED-5234-4CEB-94BB-1FCBC179D61F}" type="pres">
      <dgm:prSet presAssocID="{80B57E96-0BF3-42A6-97D3-180D49876B2D}" presName="parentText" presStyleLbl="node1" presStyleIdx="3" presStyleCnt="4" custScaleX="85185" custScaleY="13646" custLinFactNeighborX="-20576" custLinFactNeighborY="-21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35F56-F5A9-4E6B-8BFC-CFC82C493225}" srcId="{42D9C2EA-5FC8-40AD-86B9-B316C5BA679C}" destId="{D03D54E0-901B-4A4A-B206-FA1C8FBCB976}" srcOrd="0" destOrd="0" parTransId="{536F2612-37BD-4E60-B24C-63432E4B2DEF}" sibTransId="{76AA3B73-6BD8-41C9-AB95-575EA7657356}"/>
    <dgm:cxn modelId="{4D16C852-969A-48A4-A2C1-62B4DB1A5C1E}" srcId="{D03D54E0-901B-4A4A-B206-FA1C8FBCB976}" destId="{60CDC216-A49D-49AF-BE00-4EA99B78D69F}" srcOrd="0" destOrd="0" parTransId="{2783872D-9450-4303-A1EF-2E80ED231C0D}" sibTransId="{E8F9FA3B-C770-424C-AECA-6EB74A6D081A}"/>
    <dgm:cxn modelId="{3CAD2B7B-6468-488C-B827-23C994D079CD}" type="presOf" srcId="{13498BE0-E6EC-4B35-B15A-92547BC14159}" destId="{9F73BD69-5611-44B0-A31F-C7F74680CCE8}" srcOrd="0" destOrd="0" presId="urn:microsoft.com/office/officeart/2005/8/layout/vList5"/>
    <dgm:cxn modelId="{282C3CAF-E9B6-4841-98E1-855EF533E96D}" type="presOf" srcId="{21360A00-EA8D-4EC3-BBEB-9FCF6F6B153A}" destId="{FC896B1C-DD3C-4417-A742-1C0A57BF944A}" srcOrd="0" destOrd="0" presId="urn:microsoft.com/office/officeart/2005/8/layout/vList5"/>
    <dgm:cxn modelId="{E32D62EA-C555-41D7-B9C8-4ECCE5F0D57B}" type="presOf" srcId="{5F9CB026-367F-4F21-AE33-609CCA4DFE3F}" destId="{A4337998-6E7A-43C0-826D-95BE787C2370}" srcOrd="0" destOrd="0" presId="urn:microsoft.com/office/officeart/2005/8/layout/vList5"/>
    <dgm:cxn modelId="{FF6EAB21-C0C6-49DC-AE7D-E48CF746CC1E}" type="presOf" srcId="{80B57E96-0BF3-42A6-97D3-180D49876B2D}" destId="{706A3DED-5234-4CEB-94BB-1FCBC179D61F}" srcOrd="0" destOrd="0" presId="urn:microsoft.com/office/officeart/2005/8/layout/vList5"/>
    <dgm:cxn modelId="{DEB66C6B-0C85-4CF6-9C07-08FB5C068ADB}" type="presOf" srcId="{1770F102-99E4-4A27-9BDA-9E62BCEB596E}" destId="{E7590EA1-D9C8-43EA-8B8D-E1FAFB6C4C3A}" srcOrd="0" destOrd="0" presId="urn:microsoft.com/office/officeart/2005/8/layout/vList5"/>
    <dgm:cxn modelId="{3F1C371E-534F-418E-8532-98A2C83E0208}" srcId="{42D9C2EA-5FC8-40AD-86B9-B316C5BA679C}" destId="{13498BE0-E6EC-4B35-B15A-92547BC14159}" srcOrd="1" destOrd="0" parTransId="{9C50DFD4-54DA-410E-BA65-46491F17FCEE}" sibTransId="{1035CE15-899D-480B-A5B0-36F84E20BBCB}"/>
    <dgm:cxn modelId="{E16A29B3-5ECC-421C-B172-130C12DCB3B7}" srcId="{42D9C2EA-5FC8-40AD-86B9-B316C5BA679C}" destId="{80B57E96-0BF3-42A6-97D3-180D49876B2D}" srcOrd="3" destOrd="0" parTransId="{3BE47829-323B-4A9A-A806-7212ABADF310}" sibTransId="{193AA71E-DB38-410A-B2DE-DF93D905ECAD}"/>
    <dgm:cxn modelId="{28C49CFF-AC6F-4E18-A58A-0783F9DC8D4B}" srcId="{13498BE0-E6EC-4B35-B15A-92547BC14159}" destId="{1770F102-99E4-4A27-9BDA-9E62BCEB596E}" srcOrd="0" destOrd="0" parTransId="{54C5FB62-805B-4A2F-B236-4D5D7FD942B4}" sibTransId="{848101AF-0339-4D5A-8665-9959DF847829}"/>
    <dgm:cxn modelId="{3C181D0D-370B-4296-B224-49CBE914B45C}" srcId="{21360A00-EA8D-4EC3-BBEB-9FCF6F6B153A}" destId="{5F9CB026-367F-4F21-AE33-609CCA4DFE3F}" srcOrd="0" destOrd="0" parTransId="{01178FFE-B08D-426B-8CDC-6C1C9C763844}" sibTransId="{4845F6EF-A801-4BA4-996E-EE28A7220213}"/>
    <dgm:cxn modelId="{956ED04B-E200-4D65-B163-0A126A59CEA4}" type="presOf" srcId="{D03D54E0-901B-4A4A-B206-FA1C8FBCB976}" destId="{9522E707-E009-454A-BC63-3B958AB31E0B}" srcOrd="0" destOrd="0" presId="urn:microsoft.com/office/officeart/2005/8/layout/vList5"/>
    <dgm:cxn modelId="{36001F66-CCE3-4D6A-8764-9BBD3D61CB0F}" type="presOf" srcId="{60CDC216-A49D-49AF-BE00-4EA99B78D69F}" destId="{CD7E0E74-481C-4256-8CA1-9AF0B769EE80}" srcOrd="0" destOrd="0" presId="urn:microsoft.com/office/officeart/2005/8/layout/vList5"/>
    <dgm:cxn modelId="{C81CC836-F9BE-46EB-98E4-68B383FFE177}" type="presOf" srcId="{42D9C2EA-5FC8-40AD-86B9-B316C5BA679C}" destId="{72E9FB97-075C-4DBA-B7C6-31E4EB61B534}" srcOrd="0" destOrd="0" presId="urn:microsoft.com/office/officeart/2005/8/layout/vList5"/>
    <dgm:cxn modelId="{048B8B08-7B58-4F6F-BF98-C35FE722AC47}" srcId="{42D9C2EA-5FC8-40AD-86B9-B316C5BA679C}" destId="{21360A00-EA8D-4EC3-BBEB-9FCF6F6B153A}" srcOrd="2" destOrd="0" parTransId="{A536CF7F-1540-4562-A2E2-4BB3D352E646}" sibTransId="{C46E4D48-5CEB-4156-A578-F2F83592C6A7}"/>
    <dgm:cxn modelId="{E07F427E-BEF7-4799-A080-4414667BC999}" type="presParOf" srcId="{72E9FB97-075C-4DBA-B7C6-31E4EB61B534}" destId="{F3FB3B9B-40FF-4229-960A-D8CA29E2BFAD}" srcOrd="0" destOrd="0" presId="urn:microsoft.com/office/officeart/2005/8/layout/vList5"/>
    <dgm:cxn modelId="{7C47C10A-AEE0-4774-B300-972F2D8BBAB3}" type="presParOf" srcId="{F3FB3B9B-40FF-4229-960A-D8CA29E2BFAD}" destId="{9522E707-E009-454A-BC63-3B958AB31E0B}" srcOrd="0" destOrd="0" presId="urn:microsoft.com/office/officeart/2005/8/layout/vList5"/>
    <dgm:cxn modelId="{8EA18895-4898-4B2D-B5ED-ECC8D93ED7F3}" type="presParOf" srcId="{F3FB3B9B-40FF-4229-960A-D8CA29E2BFAD}" destId="{CD7E0E74-481C-4256-8CA1-9AF0B769EE80}" srcOrd="1" destOrd="0" presId="urn:microsoft.com/office/officeart/2005/8/layout/vList5"/>
    <dgm:cxn modelId="{B346A157-39BE-406C-BCEA-5475F734C645}" type="presParOf" srcId="{72E9FB97-075C-4DBA-B7C6-31E4EB61B534}" destId="{E3C3662B-B3D9-463C-8912-36C726E76512}" srcOrd="1" destOrd="0" presId="urn:microsoft.com/office/officeart/2005/8/layout/vList5"/>
    <dgm:cxn modelId="{E3020D26-BB4E-4476-9BC0-A7DE846A0B07}" type="presParOf" srcId="{72E9FB97-075C-4DBA-B7C6-31E4EB61B534}" destId="{F31C5420-D673-413E-BE7A-B0D4712623C6}" srcOrd="2" destOrd="0" presId="urn:microsoft.com/office/officeart/2005/8/layout/vList5"/>
    <dgm:cxn modelId="{61748DE5-1C4E-477A-BBC1-9C0DC748D2CE}" type="presParOf" srcId="{F31C5420-D673-413E-BE7A-B0D4712623C6}" destId="{9F73BD69-5611-44B0-A31F-C7F74680CCE8}" srcOrd="0" destOrd="0" presId="urn:microsoft.com/office/officeart/2005/8/layout/vList5"/>
    <dgm:cxn modelId="{992D9939-5200-4C15-88EA-CBBA1C144FE6}" type="presParOf" srcId="{F31C5420-D673-413E-BE7A-B0D4712623C6}" destId="{E7590EA1-D9C8-43EA-8B8D-E1FAFB6C4C3A}" srcOrd="1" destOrd="0" presId="urn:microsoft.com/office/officeart/2005/8/layout/vList5"/>
    <dgm:cxn modelId="{6FC88CB1-D45C-425C-9138-4D6200A862EE}" type="presParOf" srcId="{72E9FB97-075C-4DBA-B7C6-31E4EB61B534}" destId="{69AD498B-AAE1-4132-8406-E9D151670CBD}" srcOrd="3" destOrd="0" presId="urn:microsoft.com/office/officeart/2005/8/layout/vList5"/>
    <dgm:cxn modelId="{A190268C-B248-4A73-B4B9-1518FD61AD65}" type="presParOf" srcId="{72E9FB97-075C-4DBA-B7C6-31E4EB61B534}" destId="{44A80BA3-2FE0-49A2-9127-E074E6082E31}" srcOrd="4" destOrd="0" presId="urn:microsoft.com/office/officeart/2005/8/layout/vList5"/>
    <dgm:cxn modelId="{61BAF920-B23F-45C2-B679-A694D049AECB}" type="presParOf" srcId="{44A80BA3-2FE0-49A2-9127-E074E6082E31}" destId="{FC896B1C-DD3C-4417-A742-1C0A57BF944A}" srcOrd="0" destOrd="0" presId="urn:microsoft.com/office/officeart/2005/8/layout/vList5"/>
    <dgm:cxn modelId="{851FC7F5-F0E1-416C-87C3-674E21F06DFF}" type="presParOf" srcId="{44A80BA3-2FE0-49A2-9127-E074E6082E31}" destId="{A4337998-6E7A-43C0-826D-95BE787C2370}" srcOrd="1" destOrd="0" presId="urn:microsoft.com/office/officeart/2005/8/layout/vList5"/>
    <dgm:cxn modelId="{2EBA313F-D109-4AD7-97F9-FDB5315D422D}" type="presParOf" srcId="{72E9FB97-075C-4DBA-B7C6-31E4EB61B534}" destId="{033A1968-2AB7-4B9B-ABFC-C9F7E47A8065}" srcOrd="5" destOrd="0" presId="urn:microsoft.com/office/officeart/2005/8/layout/vList5"/>
    <dgm:cxn modelId="{F8037981-D1D5-4BC0-A1E5-DD64FD408AAE}" type="presParOf" srcId="{72E9FB97-075C-4DBA-B7C6-31E4EB61B534}" destId="{70FE2018-67F3-4A5D-8DB7-809C1AD0CFCC}" srcOrd="6" destOrd="0" presId="urn:microsoft.com/office/officeart/2005/8/layout/vList5"/>
    <dgm:cxn modelId="{ADB9DE43-1A69-4B80-9F41-B5460084AA71}" type="presParOf" srcId="{70FE2018-67F3-4A5D-8DB7-809C1AD0CFCC}" destId="{706A3DED-5234-4CEB-94BB-1FCBC179D61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74A8A-0BCC-4D6A-AFD1-1DD844414CCB}">
      <dsp:nvSpPr>
        <dsp:cNvPr id="0" name=""/>
        <dsp:cNvSpPr/>
      </dsp:nvSpPr>
      <dsp:spPr>
        <a:xfrm>
          <a:off x="3962842" y="1301296"/>
          <a:ext cx="2796762" cy="71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894"/>
              </a:lnTo>
              <a:lnTo>
                <a:pt x="2796762" y="471894"/>
              </a:lnTo>
              <a:lnTo>
                <a:pt x="2796762" y="714924"/>
              </a:lnTo>
            </a:path>
          </a:pathLst>
        </a:custGeom>
        <a:noFill/>
        <a:ln w="15875" cap="rnd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FFFC6-57C1-44C2-BA36-B7D55D4A6992}">
      <dsp:nvSpPr>
        <dsp:cNvPr id="0" name=""/>
        <dsp:cNvSpPr/>
      </dsp:nvSpPr>
      <dsp:spPr>
        <a:xfrm>
          <a:off x="3917122" y="1301296"/>
          <a:ext cx="91440" cy="714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4924"/>
              </a:lnTo>
            </a:path>
          </a:pathLst>
        </a:custGeom>
        <a:noFill/>
        <a:ln w="15875" cap="rnd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C0A90-8071-41EF-BC45-1C4166B6C1A7}">
      <dsp:nvSpPr>
        <dsp:cNvPr id="0" name=""/>
        <dsp:cNvSpPr/>
      </dsp:nvSpPr>
      <dsp:spPr>
        <a:xfrm>
          <a:off x="1202232" y="1301296"/>
          <a:ext cx="2760609" cy="714924"/>
        </a:xfrm>
        <a:custGeom>
          <a:avLst/>
          <a:gdLst/>
          <a:ahLst/>
          <a:cxnLst/>
          <a:rect l="0" t="0" r="0" b="0"/>
          <a:pathLst>
            <a:path>
              <a:moveTo>
                <a:pt x="2760609" y="0"/>
              </a:moveTo>
              <a:lnTo>
                <a:pt x="2760609" y="471894"/>
              </a:lnTo>
              <a:lnTo>
                <a:pt x="0" y="471894"/>
              </a:lnTo>
              <a:lnTo>
                <a:pt x="0" y="714924"/>
              </a:lnTo>
            </a:path>
          </a:pathLst>
        </a:custGeom>
        <a:noFill/>
        <a:ln w="15875" cap="rnd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3FA77-0944-4EB2-BD92-2412674FE786}">
      <dsp:nvSpPr>
        <dsp:cNvPr id="0" name=""/>
        <dsp:cNvSpPr/>
      </dsp:nvSpPr>
      <dsp:spPr>
        <a:xfrm>
          <a:off x="1298553" y="432048"/>
          <a:ext cx="5328578" cy="869248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strike="noStrike" kern="1200" baseline="0" dirty="0" smtClean="0">
              <a:solidFill>
                <a:schemeClr val="tx1"/>
              </a:solidFill>
              <a:latin typeface="Constantia" pitchFamily="18" charset="0"/>
            </a:rPr>
            <a:t>коммуникативная  компетенция</a:t>
          </a:r>
          <a:endParaRPr lang="ru-RU" sz="2400" b="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298553" y="432048"/>
        <a:ext cx="5328578" cy="869248"/>
      </dsp:txXfrm>
    </dsp:sp>
    <dsp:sp modelId="{8A62C66F-93FB-4189-AD7C-A2CAEA397F0C}">
      <dsp:nvSpPr>
        <dsp:cNvPr id="0" name=""/>
        <dsp:cNvSpPr/>
      </dsp:nvSpPr>
      <dsp:spPr>
        <a:xfrm>
          <a:off x="44948" y="2016220"/>
          <a:ext cx="2314569" cy="1157284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baseline="0" dirty="0" smtClean="0">
              <a:solidFill>
                <a:schemeClr val="tx1"/>
              </a:solidFill>
              <a:latin typeface="Constantia" pitchFamily="18" charset="0"/>
            </a:rPr>
            <a:t>Умения и навыки       общения, умение вести     беседу, диалог</a:t>
          </a:r>
          <a:endParaRPr lang="ru-RU" sz="1600" b="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44948" y="2016220"/>
        <a:ext cx="2314569" cy="1157284"/>
      </dsp:txXfrm>
    </dsp:sp>
    <dsp:sp modelId="{F3D466C9-02AF-4DC9-A556-513A4CCF8FEB}">
      <dsp:nvSpPr>
        <dsp:cNvPr id="0" name=""/>
        <dsp:cNvSpPr/>
      </dsp:nvSpPr>
      <dsp:spPr>
        <a:xfrm>
          <a:off x="2805558" y="2016220"/>
          <a:ext cx="2314569" cy="1157284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baseline="0" dirty="0" smtClean="0">
              <a:solidFill>
                <a:schemeClr val="tx1"/>
              </a:solidFill>
              <a:latin typeface="Constantia" pitchFamily="18" charset="0"/>
            </a:rPr>
            <a:t>Совместное взаимодействие, сотрудничество, партнерская деятельность</a:t>
          </a:r>
          <a:endParaRPr lang="ru-RU" sz="1600" b="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2805558" y="2016220"/>
        <a:ext cx="2314569" cy="1157284"/>
      </dsp:txXfrm>
    </dsp:sp>
    <dsp:sp modelId="{C28F8982-9EF8-4B4B-9005-2598C27E087F}">
      <dsp:nvSpPr>
        <dsp:cNvPr id="0" name=""/>
        <dsp:cNvSpPr/>
      </dsp:nvSpPr>
      <dsp:spPr>
        <a:xfrm>
          <a:off x="5602320" y="2016220"/>
          <a:ext cx="2314569" cy="1157284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baseline="0" dirty="0" smtClean="0">
              <a:solidFill>
                <a:schemeClr val="tx1"/>
              </a:solidFill>
              <a:latin typeface="Constantia" pitchFamily="18" charset="0"/>
            </a:rPr>
            <a:t>Навыки владения сбора информацией для решения коммуникативных задач   </a:t>
          </a:r>
          <a:endParaRPr lang="ru-RU" sz="1600" b="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5602320" y="2016220"/>
        <a:ext cx="2314569" cy="11572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4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6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67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6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4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00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9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0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06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7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2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4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35.jpeg"/><Relationship Id="rId9" Type="http://schemas.microsoft.com/office/2007/relationships/diagramDrawing" Target="../diagrams/drawing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ша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Развитие коммуникативных компетенций на уроках русского языка и литературы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1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Земченкова Ольга Вячеславовна,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читель русского языка и литературы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52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МБОУ «Литвиновская основная общеобразовательная школа  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МО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Арсеньевский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район Тульской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228600" y="159603"/>
            <a:ext cx="82296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Учет психологических особенностей подростков на уроках русского языка и литературы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dirty="0" smtClean="0">
                <a:latin typeface="Constantia" pitchFamily="18" charset="0"/>
              </a:rPr>
              <a:t>Одним из  преимуществ работы в малокомплектном классе является возможность учитывать как общие психологические особенности подростков, так и индивидуальные  особенности каждого ребенка. И я активно пользуюсь этим преимуществом.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4945332"/>
              </p:ext>
            </p:extLst>
          </p:nvPr>
        </p:nvGraphicFramePr>
        <p:xfrm>
          <a:off x="304800" y="2362200"/>
          <a:ext cx="5638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1676400"/>
            <a:ext cx="335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Например, одним из принципов, применительно к учащимся со слабой нервной системой, которых я придерживаюсь,  является: лучше всего не заставлять отвечать новый, только что усвоенный на уроке материал; следует отложить опрос на следующий урок, дав возможность ученику позаниматься дома; </a:t>
            </a:r>
          </a:p>
          <a:p>
            <a:pPr algn="just"/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При работе с инертными учениками особое внимание обращаю на следующие момент: нужно избегать ситуаций, когда от инертного требуется быстрый устный ответ на неожиданный вопрос; инертным необходимо предоставить время на обдумывание и подготовку;</a:t>
            </a:r>
          </a:p>
          <a:p>
            <a:pPr algn="just"/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Таким моментов в педагогическом процессе возникает много. Главное – создать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«ситуацию успеха»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для каждого.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риша\Desktop\0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0" name="Picture 2" descr="C:\Users\Ириша\Desktop\Lettera_greca_Psi.png"/>
          <p:cNvPicPr>
            <a:picLocks noChangeAspect="1" noChangeArrowheads="1"/>
          </p:cNvPicPr>
          <p:nvPr/>
        </p:nvPicPr>
        <p:blipFill>
          <a:blip r:embed="rId3" cstate="print">
            <a:lum bright="55000" contrast="-52000"/>
          </a:blip>
          <a:srcRect/>
          <a:stretch>
            <a:fillRect/>
          </a:stretch>
        </p:blipFill>
        <p:spPr bwMode="auto">
          <a:xfrm>
            <a:off x="2667000" y="914400"/>
            <a:ext cx="39624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Психологические особенности подростка (10-11 – 14-15 лет)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79445169"/>
              </p:ext>
            </p:extLst>
          </p:nvPr>
        </p:nvGraphicFramePr>
        <p:xfrm>
          <a:off x="76200" y="8382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ша\Desktop\0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1000" y="11430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	Коммуникативная компетенция есть развивающийся опыт общения между людьми, который формируется и активизируется в условиях непосредственного человеческого общения.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Технологии формирования коммуникативной компетенции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91000" y="2133600"/>
            <a:ext cx="685800" cy="685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	Ведущими технологиями в процессе формирования коммуникативной компетенции у учащихся станут коммуникативные технологии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4114800" y="3886200"/>
            <a:ext cx="914400" cy="914400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400" y="4800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Дополнительными (сопутствующими) являются различные технологии проблемного, развивающего обучения, предполагающие большой объем наглядности.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ша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19600" y="152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j-ea"/>
                <a:cs typeface="+mj-cs"/>
              </a:rPr>
              <a:t>Скажи мне, и я забуду. Покажи мне, и я запомню.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j-ea"/>
                <a:cs typeface="+mj-cs"/>
              </a:rPr>
              <a:t>Дай мне действовать самому, и я научусь.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j-ea"/>
                <a:cs typeface="+mj-cs"/>
              </a:rPr>
              <a:t>Конфуций (552/551 – 479 гг. до н.э.) 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810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Сочетание коммуникативных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 технологий  с элементами  других педагогических технологий:</a:t>
            </a:r>
          </a:p>
          <a:p>
            <a:endParaRPr lang="ru-RU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-914400" y="12954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67400" y="1828800"/>
            <a:ext cx="297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nstantia" pitchFamily="18" charset="0"/>
              </a:rPr>
              <a:t>Именно эти технологии наиболее сочетаемы друг  с другом и с ИКТ, особенно востребованными в настоящее время в школьной практике. 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а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609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Мотивация на получение знаний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Кроме конкретных знаний, любой из школьных предметов несет в себе ряд  воспитательных и развивающих функций. 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Зачем? Вот вопрос, на который учитель должен ответить ученикам. Для чего нужны знания, которые получит ребенок именно на этом уроке? Как он применит их в дальнейшей жизни?  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Для себя взяла за правило перед изучением конкретной темы или  тематического блока озвучивать ученикам практическую значимость материала,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г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де пригодятся эти знания в жизни.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05200"/>
            <a:ext cx="548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Один из ярких примеров моей практики: 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Урок литературы в 9 классе. До начала объяснения новой темы детям демонстрируется «нарезка» видео из известных юмористических программ, содержащих шутки, которые предполагают знание аудитории некоторых произведений литературы (по программе 9 класса). Нарезка включает и реакцию зрителей. После просмотра вместе с детьми сравниваем, как часто смеялся зритель, и как часто над шутками смеялись дети. Быть начитанным давно стало модно. Это факт.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152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j-ea"/>
                <a:cs typeface="+mj-cs"/>
              </a:rPr>
              <a:t>«Приохотить» ученика к учению гораздо более достойная задача учителя, чем «приневолить» его. 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j-ea"/>
                <a:cs typeface="+mj-cs"/>
              </a:rPr>
              <a:t>К. Д. Ушинский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33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Определение коммуникативной технологии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54102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Коммуникативная технология направлена в основном на поиск активных методов и форм организации работы учащихся на уроке, «обучения в сотрудничестве», в парах и группах.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41910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Ведущий метод обучения при использовании коммуникативной технологии – общение, обучение в диалоге и полилоге.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28956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Коммуникативное обучение определяют как «функционально-смысловой подход» или «функциональный подход» к освоению новых знаний и умений.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53000" y="1524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Общаясь, люди создают друг друга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Д.С. Лихачёв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21920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Педагогическая технология функционирует и в качестве науки, исследующей наиболее рациональные пути обучения, и в качестве системы способов, принципов и регулятивов, применяемых в обучении, и в качестве реального процесса обучения.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риша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5334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Характеристика коммуникативной 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2192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Главная цель применения коммуникативных технологий  – </a:t>
            </a:r>
            <a:r>
              <a:rPr lang="ru-RU" b="1" dirty="0" smtClean="0">
                <a:latin typeface="Constantia" pitchFamily="18" charset="0"/>
              </a:rPr>
              <a:t>развитие у учащихся способностей решать наиболее типичные коммуникативные задачи </a:t>
            </a:r>
            <a:r>
              <a:rPr lang="ru-RU" dirty="0" smtClean="0">
                <a:latin typeface="Constantia" pitchFamily="18" charset="0"/>
              </a:rPr>
              <a:t>в пределах учебной, трудовой, бытовой, культурной, общественной сфер общения, пользуясь тем минимумом лексики и грамматики, которым они владеют на активном уровне.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2667000"/>
          <a:ext cx="9144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" y="3048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Коммуникативная ситуация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81000" y="1066800"/>
          <a:ext cx="8382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28600" y="4114800"/>
          <a:ext cx="8686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ша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62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3048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Совместный анализ текстов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81000" y="8382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Виды уроков на основе коммуникативной технологии: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66800"/>
          <a:ext cx="928047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505200" y="3962400"/>
            <a:ext cx="3886200" cy="685800"/>
            <a:chOff x="3291839" y="3048000"/>
            <a:chExt cx="5852160" cy="1115258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5660290" y="679549"/>
              <a:ext cx="1115258" cy="585216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3291839" y="3102442"/>
              <a:ext cx="5797718" cy="1006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505200" y="39624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дидактические, ролевые, деловые, состязательные;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12239422"/>
              </p:ext>
            </p:extLst>
          </p:nvPr>
        </p:nvGraphicFramePr>
        <p:xfrm>
          <a:off x="609600" y="4876800"/>
          <a:ext cx="6781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ша\Desktop\0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D:\Закачки\20131031_1803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038600" cy="53848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Позвольте представиться…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447800"/>
            <a:ext cx="487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Земченкова Ольга Вячеславовна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Образование: Высшее (ТГПУ им. Л.Н. Толстого. Квалификация – учитель русского языка и литературы по специальности «филология», преподаватель культурологии по специальности «культурология», 2003г.)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Стаж педагогической работы: 10 лет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Категория: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I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(март 2013г.)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Награды: ПГ КНО, 2007г, 2013г.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Преподаваемые предметы: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Русский язык, Литература, История,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Обществознание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Классы: 5 – 9 классы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76200"/>
            <a:ext cx="449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Обучать - значит вдвойне учиться. 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(Жозеф Жубер)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Некоторые формы и приёмы  работы на уроках русского языка:</a:t>
            </a:r>
            <a:endParaRPr lang="ru-RU" sz="2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143001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многоаспектная работа со словом, предполагающая обращение к различным словарям, видам разбора; анализ и подбор ассоциативных рядов к рассматриваемому слову; создание на его основе изобразительно-выразительных средств; создание контекста для слова  и т.д.;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инновационные приемы словарной работы: диктанты-кроссворды, диктанты «с иллюстрациями», свободные диктанты, самодиктанты и т.д.;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воссоздание культурного фона отдельных слов и выражений;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этимологические комментарии, рассказы в форме «этимологических этюдов и историй»;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анализ смысловых оттенков значений слова в контексте;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сопоставление русских слов со словами и их переводными  аналогами в других языках, подбор синонимов, антонимов, сравнение паронимов и омонимов и др.;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расширенная работа с фразеологией, с пословицами, поговорками, афоризмами;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создание контекста для изобразительно-выразительного средства;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соединение в одном предложении далёких по смыслу слов;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создание предложений по заданному началу, концу и т.д.;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распространение предложений за счёт введения различных второстепенных членов, изобразительно-выразительных средств, обращений, вводных слов и т.д.;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572000"/>
            <a:ext cx="8534400" cy="2031325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Одним из увлекательных упражнений для детей стало домашнее  задание на «изыскательную деятельность» (с последующим  выступлением в классе). Ученикам предлагалось найти, а потом и рассказать историю  возникновения слов: слоняться (г. Санкт-Петербург, времена Петра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I)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 стушеваться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(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Ф. М. Достоевский), вокзал (</a:t>
            </a:r>
            <a:r>
              <a:rPr lang="en-US" sz="1400" dirty="0" smtClean="0">
                <a:solidFill>
                  <a:schemeClr val="bg1"/>
                </a:solidFill>
              </a:rPr>
              <a:t>XVIII </a:t>
            </a:r>
            <a:r>
              <a:rPr lang="ru-RU" sz="1400" dirty="0" smtClean="0">
                <a:solidFill>
                  <a:schemeClr val="bg1"/>
                </a:solidFill>
              </a:rPr>
              <a:t>в. Англ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)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.  Особенно интересным было выступление со словом «слоняться». Мальчик распечатал даже иллюстрации и процитировал известную басню.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Понравилось учащимся и упражнение на одном из уроков:  Известно, что цвета автомобиля обычно называют весьма изобретательно.  Детям по палитре дополнительных цветов предлагалось  придумать  название тому или иному оттенку.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Некоторые формы и приёмы  работы на уроках литературы:</a:t>
            </a:r>
          </a:p>
          <a:p>
            <a:endParaRPr lang="ru-RU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1430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многоаспектная работа с текстом, анализ художественной формы произведений;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речевой портрет героя;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пересказ (аналитический, сжатый, комментированный)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 изменение текста с помощью использования средств выразительности;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 сравнительный анализ художественных текстов на одну тему;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сочинения разных видов и их качественный анализ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(сочинения по наблюдениям, по впечатлениям эмоционального характера (по литературному произведению, картине, фильму, по мотивам музыкальных произведений и т.д.), сочинения-стилизации (басня, сказка, фельетон, сочинение собственных рассказов и т.д.);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 стихосложение;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 ролевые игры и речевые импровизации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(пересказ эпизода произведения от лица героя, устная или письменная  презентация книги, отзыв, рецензия,  вступительная статья к литературному сборнику, комментарий к различным произведениям искусства, составление вопросов для интервью с художником, писателем, режиссером, актером и т.п.);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соучастие в подготовке лекции учителя;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создание сценария,  инсценирование отрывков литературных произведений и т.д.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1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Так, например, совместно с учителем музыки было проведено занятие: Детям предлагалось послушать отрывки из классических музыкальных произведений и записать, какие картины у них возникали в воображении при прослушивании музыки.  Некоторые дети «увидели» Шторм Вивальди, Осенний вальс Шопена, «Утро» Грига.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В качестве Эксперимента ученикам 9 класса предлагалось написать сочинение – сравнение  романа «Евгений Онегин»  и любой из экранизаций по мотивам этого произведения А.С. Пушкина.  Сначала задание вызвало недоумение, и много вопросов (в том числе, потому что готовых сочинений на эту тему нет) ,  поэтому  из  сочинения-задание  приобрело формат дискуссии. Считаю, что урок прошел удачно.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риша\Desktop\0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848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400" dirty="0" smtClean="0">
                <a:latin typeface="Constantia" pitchFamily="18" charset="0"/>
              </a:rPr>
              <a:t>"Если ученик в школе не научился сам ничего творить,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то и в жизни он всегда будет только копировать,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 так как мало таких, которые, научившись копировать,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умели сделать самостоятельное приложение этих сведений.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Л.Н. Толстой: </a:t>
            </a:r>
            <a:br>
              <a:rPr lang="ru-RU" sz="1400" dirty="0" smtClean="0">
                <a:latin typeface="Constantia" pitchFamily="18" charset="0"/>
              </a:rPr>
            </a:br>
            <a:endParaRPr lang="ru-RU" sz="14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95400"/>
            <a:ext cx="861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dirty="0" smtClean="0">
                <a:latin typeface="Constantia" pitchFamily="18" charset="0"/>
              </a:rPr>
              <a:t>Сочинения, как никакой другой вид творческой работы, формирует главное: потребность в самовыражении, сопереживании, умении переносить и связывать знания из разных областей, размышлять над известными фактами и явлениями. 	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28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Сочинения</a:t>
            </a:r>
          </a:p>
          <a:p>
            <a:endParaRPr lang="ru-RU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04800" y="2133600"/>
          <a:ext cx="8534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ша\Desktop\foto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11430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Свобода означает ответственность.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Вот почему большинство людей боится ее.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(Б. Шоу)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Аргументация своего мнения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9144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Constantia" pitchFamily="18" charset="0"/>
              </a:rPr>
              <a:t>Сочинение служит эффективным средством воспитания. Оно возбуждает эмоции, приучает детей осмысливать и оценивать виденное и пережитое, развивает наблюдательность, учит находить причинно-следственные связи, сопоставлять и сравнивать, делать выводы. Оно дисциплинирует мысль, рождает у школьников веру в себя.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2362200"/>
            <a:ext cx="8686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	Работа над сочинением выявляет уровень коммуникативной компетентности ученика, которая выражается в умении правильно определить проблему текста, позицию автора, предложить аргументацию собственного мнения по проблеме; ясно, связно, последовательно излагать свои мысли, соблюдая нормы литературного языка. Работа над сочинением, особенно над аргументацией собственного мнения, также позволяет продемонстрировать уровень общего развития личности, уровень исторических и культуроведческих знании. Проблема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спорное утверждение нравственной направленности, определяющее цель авторского замысла. Весь текст посвящен авторскому исследованию этого вопроса (проблемы). Это находит отражение в выборе материала и выделении автором таких аспектов, которые помогают ему найти ответ на волнующий его вопрос. Чтобы определить содержание проблемы, необходимо понять, о чём автор заставляет нас задуматься. Проблему можно сформулировать разными способами. Удобна форма риторического вопроса и/или словосочетания и использованием слова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проблема.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ша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-533400"/>
            <a:ext cx="79248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Свобода ничего не стоит, если она не включает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 себя свободу ошибаться. (М. Ганди)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Нет неправильного мнения. 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838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	В школьных сочинениях отражается внутренний мир детей, иногда даются элементарные оценки жизненных явлений. Это и есть идейное содержание детских рассказов, где отражается позиция автора.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7526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	В своей работе над сочинением учащиеся должны иметь право на исправление. Приступая к работе, пишущий представляет себе в общих чертах, каким будет его сочинение, - в каком порядке будет изложен материал, как будут реализованы тема и идея, как следует начать сочинение и как его окончить, чтобы оно стало замкнутым, цельным.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200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	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Д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ети в этом возрасте очень обидчивы, они дорожат мнением сверстников, для них лучше промолчать, чем ошибиться.  Одной из своих задач на уроках я считаю - поощрять учеников высказывать свое мнение.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29200" y="4419600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При анализе того или иного текста я стараюсь приводить  противоположные мнения критиков, чтобы показать, что нет одного абсолютно верного мнения.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ша\Desktop\Ил.Сократ-мал.-300x245.jpg"/>
          <p:cNvPicPr>
            <a:picLocks noChangeAspect="1" noChangeArrowheads="1"/>
          </p:cNvPicPr>
          <p:nvPr/>
        </p:nvPicPr>
        <p:blipFill>
          <a:blip r:embed="rId2" cstate="print">
            <a:lum bright="41000" contras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Элементы сократовского метода на уроках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990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Метод Сократа, сократовский диалог - стиль ведения обсуждения и дискуссии, которые демонстрировал Сократ. Он подводил собеседника к более полному видению предмета обсуждения и выводам, которые изначально были для собеседника не очевидными.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Главное достоинство этого метода - ученик приходит к истине сам (хотя и с помощью учителя).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209799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Сократовский метод строится с помощью следующего алгоритма: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• создание проблемной ситуации;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• формулирование проблемного вопроса;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• востребованность имеющихся знаний и умений и стремление с их помощью решить проблему;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• необходимость выдвижения гипотезы, ее формулировка;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• поиск системы доводов, доказательств, опровержений в подтверждение гипотезы или отказа от нее;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• выводы (если возможно, проверка, экспертиза полученного результата).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5257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Остается только добавить, что овладение сократикой развивает творчество и самого учителя.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риша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152400" y="1447800"/>
          <a:ext cx="8839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600" y="838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</a:rPr>
              <a:t>«Обучение как открытие» - образовательный процесс, нацеленный на «добывание» знаний самими учащимися как результат их творчества в ходе выполнения поисковых и проблемных задач.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527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Задания на «добывание знаний»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5181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</a:rPr>
              <a:t>Знания, приобретенные через когнитивное обучение, становятся частью опыта детей. Это способствует лучшему запоминанию и служит средством мотивации работы учащихся. Для облегчения задания, особенно на раннем этапе использования данной методики, я выделяю важные для понимания моменты.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672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Лучший способ изучить что-либо – открыть самому. Д.Пойа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2209800"/>
            <a:ext cx="853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</a:rPr>
              <a:t>Например, я предлагаю учащимся поисковую задачу. В чем своеобразие употребления местоиме­ния </a:t>
            </a:r>
            <a:r>
              <a:rPr lang="ru-RU" sz="1600" i="1" dirty="0" smtClean="0">
                <a:latin typeface="Constantia" pitchFamily="18" charset="0"/>
              </a:rPr>
              <a:t>свой </a:t>
            </a:r>
            <a:r>
              <a:rPr lang="ru-RU" sz="1600" dirty="0" smtClean="0">
                <a:latin typeface="Constantia" pitchFamily="18" charset="0"/>
              </a:rPr>
              <a:t>в следующих выражениях: </a:t>
            </a:r>
            <a:r>
              <a:rPr lang="ru-RU" sz="1600" i="1" dirty="0" smtClean="0">
                <a:latin typeface="Constantia" pitchFamily="18" charset="0"/>
              </a:rPr>
              <a:t>в свое время, в своем роде, на своем месте, не своим голосом, поставить на свое место, мастер своего дела, идти своей дорогой</a:t>
            </a:r>
            <a:r>
              <a:rPr lang="ru-RU" sz="1600" dirty="0">
                <a:latin typeface="Constantia" pitchFamily="18" charset="0"/>
              </a:rPr>
              <a:t>?</a:t>
            </a: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В данном случае вопрос, являясь инструментом самостоятельного анализа языковых явлений, играет существенную роль в процессе решения задачи: он направляет деятельность учащихся. Прежде чем ответить на вопрос, школьники вспоминают сведения о значении, грамматических признаках и роли местоимения </a:t>
            </a:r>
            <a:r>
              <a:rPr lang="ru-RU" sz="1600" i="1" dirty="0" smtClean="0">
                <a:latin typeface="Constantia" pitchFamily="18" charset="0"/>
              </a:rPr>
              <a:t>свой </a:t>
            </a:r>
            <a:r>
              <a:rPr lang="ru-RU" sz="1600" dirty="0" smtClean="0">
                <a:latin typeface="Constantia" pitchFamily="18" charset="0"/>
              </a:rPr>
              <a:t>в речи, затем выявляют своеобразие приведенных примеров с точки зрения употребления в них этого местоимения. В процессе решения поисковой зада­чи учащийся создает текст-рассужде­ние, что способствует не только выра­ботке навыков анализа, исследования языковых явлений, но и развитию связной речи.</a:t>
            </a:r>
            <a:endParaRPr lang="ru-RU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Ириша\Desktop\00000112.jpg"/>
          <p:cNvPicPr>
            <a:picLocks noChangeAspect="1" noChangeArrowheads="1"/>
          </p:cNvPicPr>
          <p:nvPr/>
        </p:nvPicPr>
        <p:blipFill>
          <a:blip r:embed="rId2" cstate="email">
            <a:lum bright="-2000" contrast="-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79C75"/>
          </a:solidFill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556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</a:rPr>
              <a:t>Как показывает практика, без новых информационных технологий уже невозможно представить себе современную школу. Уроки с использованием ИКТ становятся привычными для учащихся школы, а для учителей становятся нормой работы – это, на мой взгляд, является одним из важных результатов инновационной работы в школе.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066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Особенно востребованными в настоящее время в школьной практике являются технологии ИКТ.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ИКТ как дополнительная технология  при развитии  коммуникативной компетентности 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75571957"/>
              </p:ext>
            </p:extLst>
          </p:nvPr>
        </p:nvGraphicFramePr>
        <p:xfrm>
          <a:off x="381000" y="1676400"/>
          <a:ext cx="838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2418"/>
            <a:ext cx="6443662" cy="424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5724525" cy="3617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2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иша\Desktop\00000112.jpg"/>
          <p:cNvPicPr>
            <a:picLocks noChangeAspect="1" noChangeArrowheads="1"/>
          </p:cNvPicPr>
          <p:nvPr/>
        </p:nvPicPr>
        <p:blipFill>
          <a:blip r:embed="rId2" cstate="email">
            <a:lum bright="-2000" contrast="-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79C75"/>
          </a:solidFill>
          <a:effectLst>
            <a:softEdge rad="3175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0" y="0"/>
            <a:ext cx="4114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«Мы живем в эпоху, когда расстояние от самых безумных фантазий до совершенно реальной действительности сокращается с невероятной быстротой» М. Горький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2954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Модернизацию образования невозможно представить без применения информационных и коммуникационных технологий (ИКТ). Именно они являются одним из важнейших инструментов обеспечения доступности образования, именно они обуславливают эффективность всех процессов школьной жизни от обучения до воспитания. </a:t>
            </a: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304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Использование ИКТ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57200" y="2819400"/>
          <a:ext cx="3048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819400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ша\Desktop\0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n-ea"/>
                <a:cs typeface="+mn-cs"/>
              </a:rPr>
              <a:t>МБОУ</a:t>
            </a:r>
            <a:r>
              <a:rPr lang="ru-RU" sz="1400" dirty="0" smtClean="0">
                <a:latin typeface="Segoe UI Light" pitchFamily="34" charset="0"/>
              </a:rPr>
              <a:t> «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n-ea"/>
                <a:cs typeface="+mn-cs"/>
              </a:rPr>
              <a:t>Литвиновская основная общеобразовательная школа  </a:t>
            </a:r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n-ea"/>
                <a:cs typeface="+mn-cs"/>
              </a:rPr>
              <a:t>МО Арсеньевский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n-ea"/>
                <a:cs typeface="+mn-cs"/>
              </a:rPr>
              <a:t> район Тульской области»</a:t>
            </a:r>
          </a:p>
        </p:txBody>
      </p:sp>
      <p:pic>
        <p:nvPicPr>
          <p:cNvPr id="4" name="Picture 2" descr="C:\Users\Ириша\Desktop\litvinovskaya-oos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276600" cy="2457450"/>
          </a:xfrm>
          <a:prstGeom prst="rect">
            <a:avLst/>
          </a:prstGeom>
          <a:noFill/>
          <a:effectLst>
            <a:softEdge rad="3175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62800" y="3276600"/>
          <a:ext cx="1828800" cy="762000"/>
        </p:xfrm>
        <a:graphic>
          <a:graphicData uri="http://schemas.openxmlformats.org/drawingml/2006/table">
            <a:tbl>
              <a:tblPr/>
              <a:tblGrid>
                <a:gridCol w="1219200"/>
                <a:gridCol w="6096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Количество учеников на 01.09.2013 г.</a:t>
                      </a: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26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3400" y="1524000"/>
            <a:ext cx="419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</a:rPr>
              <a:t>	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Я работаю в сельской малокомплектной школе, которая имеет свои минусы: малочисленность (узкий круг общения), удаленность от культурно-просветительских благ цивилизации. Многие семьи имеют достаток ниже прожиточного минимума. 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Перед учителями школы стоит трудная задача: компенсировать для детей все эти недостатки, выполнить социальный заказ, чтобы наши ученики, окончив школу, не чувствовали обделенности только потому, что росли в деревне и учились в сельской школе.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Нужно сказать, что есть и плюсы. Небольшая численность учеников в классе позволяет уделить больше времени каждому из детей.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иша\Desktop\00000112.jpg"/>
          <p:cNvPicPr>
            <a:picLocks noChangeAspect="1" noChangeArrowheads="1"/>
          </p:cNvPicPr>
          <p:nvPr/>
        </p:nvPicPr>
        <p:blipFill>
          <a:blip r:embed="rId2" cstate="email">
            <a:lum bright="-2000" contrast="-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79C75"/>
          </a:solidFill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19812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endParaRPr lang="ru-RU" dirty="0" smtClean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	В нашей школьной и сельской библиотеках не всегда можно найти необходимые тексты. Спасает возможность  поиска необходимого материала в Интернет. Часто приходится  распечатывать тексты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 и давать детям для ознакомления.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Использование ИКТ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Ириша\Desktop\unname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571646"/>
            <a:ext cx="4010936" cy="3010003"/>
          </a:xfrm>
          <a:prstGeom prst="rect">
            <a:avLst/>
          </a:prstGeom>
          <a:noFill/>
        </p:spPr>
      </p:pic>
      <p:pic>
        <p:nvPicPr>
          <p:cNvPr id="12" name="Picture 1" descr="C:\Users\Ириша\Desktop\2013-05-08 10.20.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038600" cy="29172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graphicFrame>
        <p:nvGraphicFramePr>
          <p:cNvPr id="8" name="Схема 7"/>
          <p:cNvGraphicFramePr/>
          <p:nvPr/>
        </p:nvGraphicFramePr>
        <p:xfrm>
          <a:off x="-381000" y="762000"/>
          <a:ext cx="6705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81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Мои принципы  работы на уроках 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русского языка и литературы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19200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dirty="0" smtClean="0">
                <a:latin typeface="Constantia" pitchFamily="18" charset="0"/>
              </a:rPr>
              <a:t>Перед началом объяснения новой темы я показываю детям практическую ценность получаемых знаний (как конкретно они пригодятся в жизни).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Constantia" pitchFamily="18" charset="0"/>
              </a:rPr>
              <a:t>При объяснении материала я стараюсь придерживаться нейтральной позиции, излагая только факты, чтобы не влиять на мнение учащихся. 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Constantia" pitchFamily="18" charset="0"/>
              </a:rPr>
              <a:t>Нет неправильного мнения, есть неаргументированное. 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Constantia" pitchFamily="18" charset="0"/>
              </a:rPr>
              <a:t>Каждый ученик имеет право ошибаться. Не ошибается тот, кто ничего не делает. </a:t>
            </a:r>
          </a:p>
          <a:p>
            <a:pPr marL="3200400" lvl="6" indent="-457200" algn="just"/>
            <a:r>
              <a:rPr lang="ru-RU" dirty="0" smtClean="0">
                <a:latin typeface="Constantia" pitchFamily="18" charset="0"/>
              </a:rPr>
              <a:t>		5. Особое место в работе с детьми занимают те приемы, в которых ученики проявляют наибольшую активность. </a:t>
            </a:r>
          </a:p>
          <a:p>
            <a:pPr marL="3200400" lvl="6" indent="-457200" algn="just"/>
            <a:r>
              <a:rPr lang="ru-RU" dirty="0" smtClean="0">
                <a:latin typeface="Constantia" pitchFamily="18" charset="0"/>
              </a:rPr>
              <a:t>		6.  Знания не даются детям готовым блоком. К некоторым выводам учеников  я подвожу постепенно, с помощью вопросов (Сократовский метод).</a:t>
            </a:r>
          </a:p>
          <a:p>
            <a:pPr marL="3200400" lvl="6" indent="-457200" algn="just"/>
            <a:r>
              <a:rPr lang="ru-RU" dirty="0" smtClean="0">
                <a:latin typeface="Constantia" pitchFamily="18" charset="0"/>
              </a:rPr>
              <a:t>		7. Кроме оценок, есть еще и другие формы поощрения учеников, например, различные виды похвалы. </a:t>
            </a:r>
          </a:p>
          <a:p>
            <a:pPr marL="3200400" lvl="6" indent="-457200" algn="just"/>
            <a:endParaRPr lang="ru-RU" sz="2000" dirty="0" smtClean="0">
              <a:latin typeface="Constantia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latin typeface="Constantia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" y="8382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гармоничное развитие всех коммуникативных навыков: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 разговорной речи,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 восприятия на слух,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 чтения,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 письма,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Constantia" pitchFamily="18" charset="0"/>
              </a:rPr>
              <a:t> аналитической переработки  информации;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преодоление страха публичного выступления;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свободное ориентирование в реальных  жизненных ситуациях общения;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расширение словарного запаса;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получение и применение новой информации в области коммуникаций.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Результаты внедрения коммуникативной технологии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5105400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Коммуникативная технология активно способствует социализации личности.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Ириша\Desktop\0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8" name="Picture 4" descr="C:\Users\Ириша\Desktop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9603">
            <a:off x="664029" y="552308"/>
            <a:ext cx="2819400" cy="39494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Users\Ириша\Desktop\Рисунок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8826">
            <a:off x="3272969" y="527781"/>
            <a:ext cx="2819400" cy="38721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C:\Users\Ириша\Desktop\Рисунок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5372">
            <a:off x="5876243" y="334099"/>
            <a:ext cx="2743200" cy="37916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6" name="Picture 12" descr="C:\Users\Ириша\Desktop\Рисунок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0191">
            <a:off x="1613448" y="2478567"/>
            <a:ext cx="2921668" cy="40288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7" name="Picture 13" descr="C:\Users\Ириша\Desktop\Рисунок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08770">
            <a:off x="5340333" y="2629132"/>
            <a:ext cx="2704920" cy="38671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" y="3048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Результаты внедрения коммуникативной технологии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ша\Desktop\0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	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	Результаты и идеи, возникающие в ходе работы над темой МО, я успешно применяю и на уроках Истории и Обществознания, которые также преподаю в школе. В перспективе, я планирую проводить интегрированные уроки, а также устанавливать более тесные межпредметные связи.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	Учет возрастных особенностей детей, а также акцентирование своего внимания на мотивации к обучению дает ощутимые положительные результаты.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8288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	Моя практика показала, что немаловажное значение имеют отношения Учитель-Ученики, установившиеся в классе.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Заключение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667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	При построении образовательного процесса учитель должен комбинировать различные технологии, приемы, средства, подбирая наиболее рациональные для каждой из тем.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	Своим энтузиазмом учитель может заразить учеников, превратив урок из скучного монолога в  увлекательный процесс обмена мнениями.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ша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23694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риша\Desktop\0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  <a:ea typeface="+mn-ea"/>
                <a:cs typeface="+mn-cs"/>
              </a:rPr>
              <a:t>Кабинет русского языка и литературы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62600" y="1270099"/>
            <a:ext cx="3429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Наша сельская школа –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Детства нашего храм.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Ты дорогу по жизни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Открывала всем нам.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Сколько лет над тобой пролетело,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И состарились стены твои.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Но всегда в твоих классах сияли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Детских глаз озорные огни…</a:t>
            </a:r>
          </a:p>
          <a:p>
            <a:pPr algn="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А. Криволапенко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Ириша\Desktop\Untitle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136900" cy="2628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Ириша\Desktop\017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946400" cy="2514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457200" y="11430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Кабинет русского языка и литературы совмещен с кабинетом истории, поэтому, методический материал здесь хранится для всех трех предметов.  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В школе есть несколько проекторов, которые активно используется всеми учителями на уроках и на внеклассных мероприятиях.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	В школе действуют два методических объединения: МО классных руководителей и МО учителей-предметников. Я состою в обоих.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8862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ша\Desktop\justicia.jpg"/>
          <p:cNvPicPr>
            <a:picLocks noChangeAspect="1" noChangeArrowheads="1"/>
          </p:cNvPicPr>
          <p:nvPr/>
        </p:nvPicPr>
        <p:blipFill>
          <a:blip r:embed="rId2" cstate="print">
            <a:lum bright="-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0"/>
            <a:ext cx="4572000" cy="11430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Я никогда не соглашусь с вашими убеждениями,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но отдам жизнь за то ,чтобы вы могли их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свободно высказать. (Вольтер)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209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… Ребенок имеет право посещать школу и учиться.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Ребенок имеет право на равенство.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Ребенок имеет право свободно выражать свои мысли.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Ребенок имеет право на собственное мнение…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(Конвенция о правах ребенка)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95799"/>
            <a:ext cx="3124200" cy="226425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4267200"/>
            <a:ext cx="3276600" cy="23622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2362200" cy="17526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ша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0"/>
            <a:ext cx="4572000" cy="11430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Я никогда не соглашусь с вашими убеждениями,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но отдам жизнь за то ,чтобы вы могли их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свободно высказать. (Вольтер)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622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Ученик имеет право на собственное мнение. 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Моя задача – научить ребенка грамотно и смело высказывать и аргументировать его.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Мое педагогическое кредо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600" y="4572000"/>
            <a:ext cx="2971563" cy="222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ша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0"/>
            <a:ext cx="4572000" cy="11430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Я никогда не соглашусь с вашими убеждениями,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но отдам жизнь за то ,чтобы вы могли их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свободно высказать. (Вольтер)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95400"/>
            <a:ext cx="655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Темой моей работы в методическом объединении является «Развитие коммуникативных компетенций на уроках русского языка и литературы». Тема вовсе не противоречит моему педагогическому кредо, а является одним из путей применения его на практике.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Тема моей работы в 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200400"/>
            <a:ext cx="655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Главная цель, которую я ставлю перед собой, заключается в следующем: сформировать у обучающихся умение выражать свои мысли в устной и письменной форме, пользуясь нужными языковыми средствами в соответствии с целью, содержанием речи, условиями общения. </a:t>
            </a:r>
          </a:p>
          <a:p>
            <a:pPr algn="just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 algn="just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 algn="just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 algn="just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51816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Достижение указанной цели осуществляется в процессе формирования и развития коммуникативной, языковой и лингвистической (языковедческой), культуроведческой компетенций.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а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6096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Чем люди просвещеннее, тем они свободней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(Вольтер)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Коммуникативная компетенция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8382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nstantia" pitchFamily="18" charset="0"/>
              </a:rPr>
              <a:t>Коммуникативная компетенция</a:t>
            </a:r>
            <a:r>
              <a:rPr lang="ru-RU" dirty="0" smtClean="0">
                <a:latin typeface="Constantia" pitchFamily="18" charset="0"/>
              </a:rPr>
              <a:t> - Компетенция (от лат. competentia - согласованность частей, соразмерность, сочетание), описывающая качество и эффективные способы общени</a:t>
            </a:r>
            <a:r>
              <a:rPr lang="ru-RU" dirty="0">
                <a:latin typeface="Constantia" pitchFamily="18" charset="0"/>
              </a:rPr>
              <a:t>я</a:t>
            </a:r>
            <a:r>
              <a:rPr lang="ru-RU" dirty="0" smtClean="0">
                <a:latin typeface="Constantia" pitchFamily="18" charset="0"/>
              </a:rPr>
              <a:t> одного человека с другими людьми. 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33400" y="1905000"/>
          <a:ext cx="79168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1000" y="51816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Формирование коммуникативной компетентности учащихся состоит</a:t>
            </a:r>
          </a:p>
          <a:p>
            <a:pPr algn="just"/>
            <a:r>
              <a:rPr lang="ru-RU" dirty="0" smtClean="0">
                <a:latin typeface="Constantia" pitchFamily="18" charset="0"/>
              </a:rPr>
              <a:t>в способности и готовности осуществлять межличностное общение, вступать в контакт, высказывать свою точку зрения, слушать и понимать точку зрения собеседника, вести дискуссию, т.е. решать коммуникативные задачи при непосредственной поддержке учителя. 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а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28600" y="228600"/>
            <a:ext cx="8229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Коммуникативная компетенция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1148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Коммуникативная компетентность  – основа практической деятельности человека в любой сфере жизни. Роль владения своей речью трудно переоценить. </a:t>
            </a:r>
          </a:p>
          <a:p>
            <a:pPr algn="just"/>
            <a:endParaRPr lang="ru-RU" dirty="0" smtClean="0">
              <a:latin typeface="Constantia" pitchFamily="18" charset="0"/>
            </a:endParaRPr>
          </a:p>
          <a:p>
            <a:pPr algn="just"/>
            <a:r>
              <a:rPr lang="ru-RU" dirty="0" smtClean="0">
                <a:latin typeface="Constantia" pitchFamily="18" charset="0"/>
              </a:rPr>
              <a:t>Именно поэтому я уделяю этому вопросу особое внимание.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7620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	Опираясь на свой десятилетний опыт, с сожалением могу отметить снижение уровня индивидуального словарного запаса старшеклассников. Подростки не умеют аргументировать свои выступления, делать обобщенные вывод или просто свободно и произвольно общаться друг с другом. Зачастую они стараются заменить живую, культурную речь стандартной житейской мимикой и жестами, то есть примитивными невербальными способами общения, затрудняются в создании самостоятельных, связных, обобщенных устных и письменных высказываний.</a:t>
            </a:r>
          </a:p>
          <a:p>
            <a:pPr algn="just"/>
            <a:r>
              <a:rPr lang="ru-RU" dirty="0" smtClean="0">
                <a:latin typeface="Constantia" pitchFamily="18" charset="0"/>
              </a:rPr>
              <a:t>	Еще одной особенностью становится использование сокращений, принятый в среде подростков при общении  в </a:t>
            </a:r>
            <a:r>
              <a:rPr lang="en-US" dirty="0" smtClean="0">
                <a:latin typeface="Constantia" pitchFamily="18" charset="0"/>
              </a:rPr>
              <a:t>ICQ, 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ВКонтакте</a:t>
            </a:r>
            <a:r>
              <a:rPr lang="ru-RU" dirty="0" smtClean="0">
                <a:latin typeface="Constantia" pitchFamily="18" charset="0"/>
              </a:rPr>
              <a:t> и прочих. Слова «чо» вместо «что», «юзать» вместо «использовать» прочно вошли в повседневную речь детей. 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3208</TotalTime>
  <Words>2234</Words>
  <Application>Microsoft Office PowerPoint</Application>
  <PresentationFormat>Экран (4:3)</PresentationFormat>
  <Paragraphs>320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Натуральные материалы</vt:lpstr>
      <vt:lpstr>Развитие коммуникативных компетенций на уроках русского языка и литературы</vt:lpstr>
      <vt:lpstr>Презентация PowerPoint</vt:lpstr>
      <vt:lpstr>МБОУ «Литвиновская основная общеобразовательная школа  МО Арсеньевский район Тульской области»</vt:lpstr>
      <vt:lpstr>Кабинет русского языка и литературы</vt:lpstr>
      <vt:lpstr>Я никогда не соглашусь с вашими убеждениями, но отдам жизнь за то ,чтобы вы могли их  свободно высказать. (Вольтер)</vt:lpstr>
      <vt:lpstr>Я никогда не соглашусь с вашими убеждениями, но отдам жизнь за то ,чтобы вы могли их  свободно высказать. (Вольтер)</vt:lpstr>
      <vt:lpstr>Я никогда не соглашусь с вашими убеждениями, но отдам жизнь за то ,чтобы вы могли их  свободно высказать. (Вольтер)</vt:lpstr>
      <vt:lpstr>Чем люди просвещеннее, тем они свободней  (Вольтер)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"Если ученик в школе не научился сам ничего творить,  то и в жизни он всегда будет только копировать,  так как мало таких, которые, научившись копировать,  умели сделать самостоятельное приложение этих сведений.  Л.Н. Толстой:  </vt:lpstr>
      <vt:lpstr>Свобода означает ответственность.  Вот почему большинство людей боится ее.  (Б. Шоу) </vt:lpstr>
      <vt:lpstr>  Свобода ничего не стоит, если она не включает  в себя свободу ошибаться. (М. Ганди)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Ириша</dc:creator>
  <cp:lastModifiedBy>1</cp:lastModifiedBy>
  <cp:revision>560</cp:revision>
  <dcterms:created xsi:type="dcterms:W3CDTF">2013-12-09T17:31:01Z</dcterms:created>
  <dcterms:modified xsi:type="dcterms:W3CDTF">2014-02-12T16:35:27Z</dcterms:modified>
</cp:coreProperties>
</file>