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5F30D8-DE32-402C-BB94-569734F4E46B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E499A3-0645-4D43-9F42-5071595B5D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86322"/>
            <a:ext cx="8229600" cy="47147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kern="1800" dirty="0" smtClean="0">
                <a:solidFill>
                  <a:srgbClr val="444444"/>
                </a:solidFill>
                <a:effectLst/>
                <a:latin typeface="Trebuchet MS"/>
                <a:ea typeface="Times New Roman"/>
                <a:cs typeface="Times New Roman"/>
              </a:rPr>
              <a:t> 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b="1" kern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ЛИЧНОСТНО-ОРИЕНТИРОВАННЫЙ ПОДХОД В ВОСПИТАНИИ  ДЕТЕЙ С ОГРАНИЧЕННЫМИ ВОЗМОЖНОСТЯМИ ЗДОРОВЬЯ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Подготовила воспитатель ГКОУ специальной (коррекционной) школы-интерната для детей-сирот  с ограниченными возможностями здоровья</a:t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err="1" smtClean="0">
                <a:ea typeface="Calibri"/>
                <a:cs typeface="Times New Roman"/>
              </a:rPr>
              <a:t>Тиньгаева</a:t>
            </a:r>
            <a:r>
              <a:rPr lang="ru-RU" sz="1800" dirty="0" smtClean="0">
                <a:ea typeface="Calibri"/>
                <a:cs typeface="Times New Roman"/>
              </a:rPr>
              <a:t> Раиса Викторовна.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8454675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P10605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000240"/>
            <a:ext cx="5357850" cy="392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088952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P10507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5" y="2357430"/>
            <a:ext cx="6072231" cy="3643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987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P10106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3" y="2000240"/>
            <a:ext cx="4786347" cy="342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16362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P10106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714488"/>
            <a:ext cx="5500726" cy="392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4918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P107018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7" y="1643050"/>
            <a:ext cx="5857917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Кружок « Спортивный»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8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Изображение 0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5857916" cy="48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9712" y="908720"/>
            <a:ext cx="377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Мы на самбо.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149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Изображение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71678"/>
            <a:ext cx="6929486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1640" y="332656"/>
            <a:ext cx="567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НАШИ ДОСТИЖЕНИЯ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05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ки\Изображение 0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357298"/>
            <a:ext cx="6072230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75656" y="589330"/>
            <a:ext cx="5996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Кружок «Бисероплетение»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736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ки\Изображение 0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6929421" cy="4714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061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ки\Изображение 0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714488"/>
            <a:ext cx="5715040" cy="3286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408078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1182890"/>
            <a:ext cx="806489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Создание комфортных ощущений  у ребенка в процессе коррекционно – развивающей работы.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Социально – бытовая адаптация детей с ограниченными возможностями здоровья.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Формирование вербальных и невербальных навыков коммуникации.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Коррекция эмоциональной сферы поведения детей.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Учет индивидуальных способностей и возможностей каждого</a:t>
            </a:r>
            <a:r>
              <a:rPr lang="ru-RU" sz="2800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95222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ки\Изображение 02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3" y="1357298"/>
            <a:ext cx="6429420" cy="4357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117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357298"/>
            <a:ext cx="6817449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923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877" y="5708575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С   ЛЮБОВЬЮ   К   ДЕТЯМ…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6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Установление и развитие деловых и межличностных контактов на уровне «воспитатель – воспитуемый - группа».</a:t>
            </a:r>
          </a:p>
          <a:p>
            <a:pPr lvl="0"/>
            <a:r>
              <a:rPr lang="ru-RU" dirty="0"/>
              <a:t>Уважение самооценки личности ученика.</a:t>
            </a:r>
          </a:p>
          <a:p>
            <a:pPr lvl="0"/>
            <a:r>
              <a:rPr lang="ru-RU" dirty="0"/>
              <a:t>Вовлечение ученика во все виды деятельности для выявления его способностей и качеств характера.</a:t>
            </a:r>
          </a:p>
          <a:p>
            <a:pPr lvl="0"/>
            <a:r>
              <a:rPr lang="ru-RU" dirty="0"/>
              <a:t>Постоянное усложнение и повышение требовательности к ученику в ходе избранной деятельности.</a:t>
            </a:r>
          </a:p>
          <a:p>
            <a:pPr lvl="0"/>
            <a:r>
              <a:rPr lang="ru-RU" dirty="0"/>
              <a:t>Создание психологической почвы и стимулирование самовоспитания, которое является наиболее эффективным средством реализации программы воспитания.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Принципы индивидуальной работы 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586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Изучение индивидуальных особенностей воспитанников, интерпретация полученных данных в соответствии с известными сведениями о жизни ребенка до поступления в школу.</a:t>
            </a:r>
          </a:p>
          <a:p>
            <a:r>
              <a:rPr lang="ru-RU" sz="1600" dirty="0" smtClean="0"/>
              <a:t>Планирование работы с группой и индивидуальной работы с каждым ребенком  на основе дифференцированного подхода.</a:t>
            </a:r>
          </a:p>
          <a:p>
            <a:r>
              <a:rPr lang="ru-RU" sz="1600" dirty="0" smtClean="0"/>
              <a:t>Помощь детям в адаптации при поступлении в школу.</a:t>
            </a:r>
          </a:p>
          <a:p>
            <a:r>
              <a:rPr lang="ru-RU" sz="1600" dirty="0" smtClean="0"/>
              <a:t>Создание необходимых условий для обучения в школе, для проявления активности ребенка (двигательной, интеллектуальной, познавательной, социальной, творческой, поведенческой).</a:t>
            </a:r>
          </a:p>
          <a:p>
            <a:r>
              <a:rPr lang="ru-RU" sz="1600" dirty="0" smtClean="0"/>
              <a:t>Стимулирование усилий ребенка, подростка по самопознанию, самооценке, самосовершенствованию, саморегуляции.</a:t>
            </a:r>
          </a:p>
          <a:p>
            <a:r>
              <a:rPr lang="ru-RU" sz="1600" dirty="0" smtClean="0"/>
              <a:t>Постоянное внимание к условиям и отношениям, в которых идет процесс формирования личности ребенка.</a:t>
            </a:r>
          </a:p>
          <a:p>
            <a:r>
              <a:rPr lang="ru-RU" sz="1600" dirty="0" smtClean="0"/>
              <a:t>Налаживание и регулирование взаимоотношений детей в группе и с детьми школы  в целом (межгрупповое, межличностное общение).Предупреждение и помощь в разрешении возникающих конфликтов.</a:t>
            </a:r>
          </a:p>
          <a:p>
            <a:r>
              <a:rPr lang="ru-RU" sz="1600" dirty="0" smtClean="0"/>
              <a:t>Регулирование взаимоотношений ребенка с педагогами и взрослыми в школе и вне школы.</a:t>
            </a:r>
          </a:p>
          <a:p>
            <a:r>
              <a:rPr lang="ru-RU" sz="1600" dirty="0" smtClean="0"/>
              <a:t>Помощь детям в установлении контакта с близкими родственниками, в создании по возможности благоприятного образа родителей, поддержки положительных семейных традиций.</a:t>
            </a:r>
          </a:p>
          <a:p>
            <a:r>
              <a:rPr lang="ru-RU" sz="1600" dirty="0" smtClean="0"/>
              <a:t>Целенаправленное и последовательное приучение детей к навыкам самообслуживания, на основе выработки житейских умений и навыков.</a:t>
            </a:r>
          </a:p>
          <a:p>
            <a:r>
              <a:rPr lang="ru-RU" sz="1600" dirty="0" smtClean="0"/>
              <a:t>Ведение работы с детьми по профилактике вредных привычек.</a:t>
            </a:r>
          </a:p>
          <a:p>
            <a:r>
              <a:rPr lang="ru-RU" sz="1600" dirty="0" smtClean="0"/>
              <a:t>Ведение необходимой документации( планы, дневники наблюдений, мониторинг уровня воспитанности).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функции воспитателя 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41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Admin\Рабочий стол\фотки\Изображение 00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571744"/>
            <a:ext cx="4929222" cy="3500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7165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ки\Изображение 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6000792" cy="3500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858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ки\Изображение 0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643050"/>
            <a:ext cx="6643734" cy="450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090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Изображение 0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214554"/>
            <a:ext cx="5357850" cy="321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418338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 (7)\P10604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00174"/>
            <a:ext cx="5357850" cy="4071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005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403</TotalTime>
  <Words>332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  ЛИЧНОСТНО-ОРИЕНТИРОВАННЫЙ ПОДХОД В ВОСПИТАНИИ  ДЕТЕЙ С ОГРАНИЧЕННЫМИ ВОЗМОЖНОСТЯМИ ЗДОРОВЬЯ Подготовила воспитатель ГКОУ специальной (коррекционной) школы-интерната для детей-сирот  с ограниченными возможностями здоровья Тиньгаева Раиса Викторовна.</vt:lpstr>
      <vt:lpstr>Слайд 2</vt:lpstr>
      <vt:lpstr>Принципы индивидуальной работы :</vt:lpstr>
      <vt:lpstr>Основные функции воспитателя 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ЛИЧНОСТНО-ОРИЕНТИРОВАННЫЙ ПОДХОД В ВОСПИТАНИИ  ДЕТЕЙ С ОГРАНИЧЕННЫМИ ВОЗМОЖНОСТЯМИ ЗДОРОВЬЯ. </dc:title>
  <dc:creator>Admin</dc:creator>
  <cp:lastModifiedBy>User</cp:lastModifiedBy>
  <cp:revision>25</cp:revision>
  <dcterms:created xsi:type="dcterms:W3CDTF">2012-10-24T13:47:48Z</dcterms:created>
  <dcterms:modified xsi:type="dcterms:W3CDTF">2014-01-20T14:29:09Z</dcterms:modified>
</cp:coreProperties>
</file>