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59" r:id="rId5"/>
    <p:sldId id="261" r:id="rId6"/>
    <p:sldId id="258" r:id="rId7"/>
    <p:sldId id="262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высокий </a:t>
                    </a:r>
                    <a:r>
                      <a:rPr lang="ru-RU" dirty="0"/>
                      <a:t>уровень
28%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Лист1!$A$2:$A$4</c:f>
              <c:strCache>
                <c:ptCount val="3"/>
                <c:pt idx="0">
                  <c:v>выскокий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Стартовая </a:t>
            </a:r>
            <a:r>
              <a:rPr lang="ru-RU" b="1" dirty="0" err="1" smtClean="0"/>
              <a:t>психолого</a:t>
            </a:r>
            <a:r>
              <a:rPr lang="ru-RU" b="1" dirty="0" smtClean="0"/>
              <a:t> – педагогическая диагностика первоклассников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357694"/>
            <a:ext cx="7854696" cy="1752600"/>
          </a:xfrm>
        </p:spPr>
        <p:txBody>
          <a:bodyPr/>
          <a:lstStyle/>
          <a:p>
            <a:r>
              <a:rPr lang="ru-RU" dirty="0" smtClean="0"/>
              <a:t>Педагог –психолог </a:t>
            </a:r>
          </a:p>
          <a:p>
            <a:r>
              <a:rPr lang="ru-RU" dirty="0" err="1" smtClean="0"/>
              <a:t>Емцова</a:t>
            </a:r>
            <a:r>
              <a:rPr lang="ru-RU" dirty="0" smtClean="0"/>
              <a:t> И.В.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857884" y="785794"/>
            <a:ext cx="28575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Цель. Выявить степень овладения звуковым анализом на уровне определения количества звуков в слове.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08" y="3857628"/>
            <a:ext cx="8335044" cy="24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4481" y="3000372"/>
          <a:ext cx="3127712" cy="1000132"/>
        </p:xfrm>
        <a:graphic>
          <a:graphicData uri="http://schemas.openxmlformats.org/drawingml/2006/table">
            <a:tbl>
              <a:tblPr/>
              <a:tblGrid>
                <a:gridCol w="1043796"/>
                <a:gridCol w="1040120"/>
                <a:gridCol w="1043796"/>
              </a:tblGrid>
              <a:tr h="1000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48098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школьной готовности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714355"/>
            <a:ext cx="5357851" cy="587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57884" y="642918"/>
            <a:ext cx="30003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Задание №1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умение передавать форму фигуры (нарисовать равную или подобную фигуру, соблюдая пропорции между элементами фигуры).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57752" y="857232"/>
            <a:ext cx="35004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№2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Цель. Выявить умение ориентироваться на плоскости (влево, вправо, вверх, вниз). Проверяется также умение пересчитывать клеточки.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5005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1857364"/>
            <a:ext cx="69294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№ 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Цель. Выявить умения выбрать и выполнить операцию сложения и вычитания, правильно понять текст задачи и перейти от заданного числа к соответствующему конечному множеству предметов (кружков, квадратов).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1071546"/>
            <a:ext cx="735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№ 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Цель. Выявить умение сравнивать множества по числу элементов (вне зависимости от навыка счета).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00306"/>
            <a:ext cx="75724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143504" y="1214422"/>
            <a:ext cx="30003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№ 5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Цель. Выявить умение классифицировать, находить признаки, по которым произведена классификация.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500042"/>
            <a:ext cx="426913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214942" y="642918"/>
            <a:ext cx="3714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№ 6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Цель. Проверить состояние фонематического слуха, фонематического восприятия в процессе отбора картинок с заданным звуком в их названиях.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500062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173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Стартовая психолого – педагогическая диагностика первоклассников</vt:lpstr>
      <vt:lpstr>Слайд 2</vt:lpstr>
      <vt:lpstr>Уровни школьной готовности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Стартовая психолого – педагогическая диагностика первоклассников</dc:title>
  <dc:creator>Сеть Техники</dc:creator>
  <cp:lastModifiedBy>DNA7 X86</cp:lastModifiedBy>
  <cp:revision>11</cp:revision>
  <dcterms:created xsi:type="dcterms:W3CDTF">2012-09-26T09:50:52Z</dcterms:created>
  <dcterms:modified xsi:type="dcterms:W3CDTF">2012-09-28T13:22:27Z</dcterms:modified>
</cp:coreProperties>
</file>