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Имею право на….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026" name="Picture 2" descr="C:\Documents and Settings\Ирина\Рабочий стол\мсоапмо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357298"/>
            <a:ext cx="3571900" cy="470689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500042"/>
            <a:ext cx="72152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Право человека – возможность что-либо делать, поступать определенным образом, иметь что-то</a:t>
            </a:r>
            <a:endParaRPr lang="ru-RU" sz="40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Documents and Settings\Ирина\Рабочий стол\пра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786190"/>
            <a:ext cx="350046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Конвенция о правах ребенка. 20 ноября 1989 г.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РФ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Семейный кодекс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Уголовный кодекс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Трудовой кодекс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« Об образовании»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Основные документы о правах детей: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3075" name="Picture 3" descr="C:\Documents and Settings\Ирина\Рабочий стол\аспармори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285992"/>
            <a:ext cx="3750496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                     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жизнь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Право на свободу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Право на равенство всех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Право на уважение подростка и     его неприкосновенность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Право на ведение тайной переписки и его неприкосновенность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Право на жилище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                 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права подростка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5" name="Picture 5" descr="C:\Documents and Settings\Ирина\Рабочий стол\ваплод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14290"/>
            <a:ext cx="2285984" cy="223362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свободу мысли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семью  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личную жизнь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охрану здоровья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отдых и досуг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образование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справедливый суд </a:t>
            </a:r>
            <a:r>
              <a:rPr lang="ru-RU" dirty="0" smtClean="0">
                <a:solidFill>
                  <a:srgbClr val="C00000"/>
                </a:solidFill>
              </a:rPr>
              <a:t>                                                                       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 права подростка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Documents and Settings\Ирина\Рабочий стол\джжор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430" y="1500174"/>
            <a:ext cx="3283963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Соблюдать Конституцию РФ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Выполнять устав школы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Добросовестно учиться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Бережно относится к имуществу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Уважать честь и достоинство других учащихся и работников школы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Выполнять требования работников школы в соответствии с уставом и правилами внутреннего распорядка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Обязанности подростка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</TotalTime>
  <Words>150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Имею право на…. </vt:lpstr>
      <vt:lpstr>Слайд 2</vt:lpstr>
      <vt:lpstr>Основные документы о правах детей:</vt:lpstr>
      <vt:lpstr>                  Основные права подростка</vt:lpstr>
      <vt:lpstr> Основные   права подростка</vt:lpstr>
      <vt:lpstr>Обязанности подростка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Имею право на…. </dc:title>
  <cp:lastModifiedBy>BLACK</cp:lastModifiedBy>
  <cp:revision>10</cp:revision>
  <dcterms:modified xsi:type="dcterms:W3CDTF">2009-12-01T21:56:16Z</dcterms:modified>
</cp:coreProperties>
</file>