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C4679A-A233-465C-8A6F-593EA16CAAA3}" type="datetimeFigureOut">
              <a:rPr lang="ru-RU" smtClean="0"/>
              <a:pPr/>
              <a:t>16.02.2011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1216F7-115C-4D72-A3D0-D0D992E541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72560" cy="464346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ОРГАНИЗМ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СИСТЕМА ОРГАНОВ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ТКАНЬ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? ? 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31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4214810" y="1357298"/>
            <a:ext cx="571504" cy="571504"/>
          </a:xfrm>
          <a:prstGeom prst="upArrow">
            <a:avLst>
              <a:gd name="adj1" fmla="val 50000"/>
              <a:gd name="adj2" fmla="val 47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14810" y="2571744"/>
            <a:ext cx="642942" cy="642942"/>
          </a:xfrm>
          <a:prstGeom prst="upArrow">
            <a:avLst>
              <a:gd name="adj1" fmla="val 50000"/>
              <a:gd name="adj2" fmla="val 37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214810" y="3786190"/>
            <a:ext cx="714380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Живые клетки урок 5 класс\О клетке\Формы кле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94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Основной метод изучения клетки – использование микроскопа светового или электронного.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световой микроско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808" y="1928802"/>
            <a:ext cx="4144192" cy="4643470"/>
          </a:xfrm>
          <a:prstGeom prst="rect">
            <a:avLst/>
          </a:prstGeom>
          <a:noFill/>
        </p:spPr>
      </p:pic>
      <p:pic>
        <p:nvPicPr>
          <p:cNvPr id="10" name="Picture 6" descr="электронный микроскоп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143403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Живые клетки урок 5 класс\О клетке\Микроск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8581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Лабораторная работа</a:t>
            </a:r>
            <a:br>
              <a:rPr lang="ru-RU" sz="2000" b="1" dirty="0"/>
            </a:br>
            <a:r>
              <a:rPr lang="ru-RU" sz="2000" b="1" dirty="0"/>
              <a:t>«Изготовление препарата клеток кожицы чешуи луковицы лука»</a:t>
            </a:r>
          </a:p>
          <a:p>
            <a:r>
              <a:rPr lang="ru-RU" sz="2000" dirty="0"/>
              <a:t>1 – Подготовьте предметное стекло, тщательно протерев его марлей.</a:t>
            </a:r>
          </a:p>
          <a:p>
            <a:r>
              <a:rPr lang="ru-RU" sz="2000" dirty="0"/>
              <a:t>2 – Пипеткой нанесите 1–2 капли воды на предметное стекло.</a:t>
            </a:r>
          </a:p>
          <a:p>
            <a:r>
              <a:rPr lang="ru-RU" sz="2000" dirty="0"/>
              <a:t>3 – При помощи </a:t>
            </a:r>
            <a:r>
              <a:rPr lang="ru-RU" sz="2000" dirty="0" err="1"/>
              <a:t>препаровальной</a:t>
            </a:r>
            <a:r>
              <a:rPr lang="ru-RU" sz="2000" dirty="0"/>
              <a:t> иглы осторожно снимите маленький кусочек прозрачной кожицы с внутренней поверхности чешуи лука. Положите кусочек кожицы в каплю воды и расправьте его.</a:t>
            </a:r>
          </a:p>
          <a:p>
            <a:r>
              <a:rPr lang="ru-RU" sz="2000" dirty="0"/>
              <a:t>4 – Покройте кожицу покровным стеклом.</a:t>
            </a:r>
          </a:p>
          <a:p>
            <a:r>
              <a:rPr lang="ru-RU" sz="2000" dirty="0"/>
              <a:t>5 – Рассмотрите приготовленный микропрепарат под микроскопом. Отметьте, какие части клетки вы видите.</a:t>
            </a:r>
          </a:p>
          <a:p>
            <a:r>
              <a:rPr lang="ru-RU" sz="2000" dirty="0"/>
              <a:t>6 – Сравните с рисунком «Строение клетки кожицы чешуи лука» в тексте учебника.</a:t>
            </a:r>
          </a:p>
          <a:p>
            <a:r>
              <a:rPr lang="ru-RU" sz="2000" dirty="0"/>
              <a:t>7 – Зарисуйте в тетради 2–3 клетки кожицы лука. Обозначьте оболочку, поры, цитоплазму, ядро, вакуоль с клеточным соком.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%5BBI6RA_3-01%5D_%5BTE_04%5D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Живые клетки урок 5 класс\О клетке\Кожица л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071569"/>
          </a:xfrm>
        </p:spPr>
        <p:txBody>
          <a:bodyPr/>
          <a:lstStyle/>
          <a:p>
            <a:pPr algn="ctr"/>
            <a:r>
              <a:rPr lang="ru-RU" i="1" dirty="0" smtClean="0">
                <a:latin typeface="Arial Black" pitchFamily="34" charset="0"/>
              </a:rPr>
              <a:t>Домашнее задание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7772400" cy="31682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i="1" u="sng" dirty="0" smtClean="0">
                <a:latin typeface="Arial Black" pitchFamily="34" charset="0"/>
              </a:rPr>
              <a:t>Базовый уровень</a:t>
            </a:r>
            <a:r>
              <a:rPr lang="ru-RU" b="1" u="sng" dirty="0" smtClean="0">
                <a:latin typeface="Arial Black" pitchFamily="34" charset="0"/>
              </a:rPr>
              <a:t>: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latin typeface="Arial Black" pitchFamily="34" charset="0"/>
              </a:rPr>
              <a:t>стр. 102-104 читать, знать строение микроскопа;</a:t>
            </a:r>
          </a:p>
          <a:p>
            <a:pPr algn="l"/>
            <a:endParaRPr lang="ru-RU" b="1" dirty="0" smtClean="0">
              <a:latin typeface="Arial Black" pitchFamily="34" charset="0"/>
            </a:endParaRPr>
          </a:p>
          <a:p>
            <a:pPr algn="l"/>
            <a:r>
              <a:rPr lang="ru-RU" b="1" i="1" u="sng" dirty="0" smtClean="0">
                <a:latin typeface="Arial Black" pitchFamily="34" charset="0"/>
              </a:rPr>
              <a:t>Творческий уровень</a:t>
            </a:r>
            <a:r>
              <a:rPr lang="ru-RU" b="1" u="sng" dirty="0" smtClean="0">
                <a:latin typeface="Arial Black" pitchFamily="34" charset="0"/>
              </a:rPr>
              <a:t>: 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latin typeface="Arial Black" pitchFamily="34" charset="0"/>
              </a:rPr>
              <a:t>вылепить на картоне из пластилина клетку с ее органоидами </a:t>
            </a:r>
          </a:p>
          <a:p>
            <a:pPr algn="l"/>
            <a:endParaRPr lang="ru-RU" b="1" dirty="0" smtClean="0">
              <a:latin typeface="Arial Black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latin typeface="Arial Black" pitchFamily="34" charset="0"/>
              </a:rPr>
              <a:t>сочинить сказку о  клетке.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РАБОТУ!!!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D:\Documents\картинки для презентаций\аниме\1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25279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1С Образование (</a:t>
            </a:r>
            <a:r>
              <a:rPr lang="ru-RU" sz="3600" dirty="0" err="1" smtClean="0"/>
              <a:t>ЦОРы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Диск «Лабораторный практикум» 6 класс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Используемые материалы:</a:t>
            </a:r>
            <a:endParaRPr lang="ru-RU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501122" cy="55721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i="1" dirty="0" smtClean="0"/>
              <a:t>она выстраивает живой организм, словно дом из кирпичей;</a:t>
            </a:r>
          </a:p>
          <a:p>
            <a:r>
              <a:rPr lang="ru-RU" i="1" dirty="0" smtClean="0"/>
              <a:t> она живая (дышит, питается, растет, размножается);</a:t>
            </a:r>
          </a:p>
          <a:p>
            <a:r>
              <a:rPr lang="ru-RU" i="1" dirty="0" smtClean="0"/>
              <a:t>она не видима невооруженным глазом;</a:t>
            </a:r>
          </a:p>
          <a:p>
            <a:r>
              <a:rPr lang="ru-RU" i="1" dirty="0" smtClean="0"/>
              <a:t>она может существовать самостоятельно или быть частицей многоклеточного организма;</a:t>
            </a:r>
          </a:p>
          <a:p>
            <a:r>
              <a:rPr lang="ru-RU" i="1" dirty="0" smtClean="0"/>
              <a:t>она состоит из органоидов, которые выполняют свою работу;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35771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C00000"/>
                </a:solidFill>
              </a:rPr>
              <a:t>ОРГАНИЗМ</a:t>
            </a:r>
            <a:br>
              <a:rPr lang="ru-RU" sz="4000" b="0" dirty="0" smtClean="0">
                <a:solidFill>
                  <a:srgbClr val="C00000"/>
                </a:solidFill>
              </a:rPr>
            </a:br>
            <a:r>
              <a:rPr lang="ru-RU" sz="4000" b="0" dirty="0" smtClean="0">
                <a:solidFill>
                  <a:srgbClr val="C00000"/>
                </a:solidFill>
              </a:rPr>
              <a:t/>
            </a:r>
            <a:br>
              <a:rPr lang="ru-RU" sz="4000" b="0" dirty="0" smtClean="0">
                <a:solidFill>
                  <a:srgbClr val="C00000"/>
                </a:solidFill>
              </a:rPr>
            </a:br>
            <a:r>
              <a:rPr lang="ru-RU" sz="4000" b="0" dirty="0" smtClean="0">
                <a:solidFill>
                  <a:srgbClr val="C00000"/>
                </a:solidFill>
              </a:rPr>
              <a:t>СИСТЕМА ОРГАНОВ</a:t>
            </a:r>
            <a:br>
              <a:rPr lang="ru-RU" sz="4000" b="0" dirty="0" smtClean="0">
                <a:solidFill>
                  <a:srgbClr val="C00000"/>
                </a:solidFill>
              </a:rPr>
            </a:br>
            <a:r>
              <a:rPr lang="ru-RU" sz="4000" b="0" dirty="0" smtClean="0">
                <a:solidFill>
                  <a:srgbClr val="C00000"/>
                </a:solidFill>
              </a:rPr>
              <a:t/>
            </a:r>
            <a:br>
              <a:rPr lang="ru-RU" sz="4000" b="0" dirty="0" smtClean="0">
                <a:solidFill>
                  <a:srgbClr val="C00000"/>
                </a:solidFill>
              </a:rPr>
            </a:br>
            <a:r>
              <a:rPr lang="ru-RU" sz="4000" b="0" dirty="0" smtClean="0">
                <a:solidFill>
                  <a:srgbClr val="C00000"/>
                </a:solidFill>
              </a:rPr>
              <a:t>ТКАНЬ</a:t>
            </a:r>
            <a:br>
              <a:rPr lang="ru-RU" sz="4000" b="0" dirty="0" smtClean="0">
                <a:solidFill>
                  <a:srgbClr val="C00000"/>
                </a:solidFill>
              </a:rPr>
            </a:br>
            <a:endParaRPr lang="ru-RU" sz="40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46046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300" b="1" u="sng" dirty="0" smtClean="0">
                <a:solidFill>
                  <a:srgbClr val="C00000"/>
                </a:solidFill>
              </a:rPr>
              <a:t>КЛЕТКА</a:t>
            </a:r>
            <a:endParaRPr lang="ru-RU" sz="4300" b="1" u="sng" dirty="0">
              <a:solidFill>
                <a:srgbClr val="C0000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214810" y="1357298"/>
            <a:ext cx="84182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286248" y="2643182"/>
            <a:ext cx="785818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286248" y="3786190"/>
            <a:ext cx="85725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66CC"/>
                </a:solidFill>
              </a:rPr>
              <a:t>ТЕМА УРОКА</a:t>
            </a:r>
          </a:p>
          <a:p>
            <a:pPr algn="ctr">
              <a:buNone/>
            </a:pPr>
            <a:endParaRPr lang="ru-RU" sz="6600" b="1" dirty="0" smtClean="0">
              <a:solidFill>
                <a:srgbClr val="FF66CC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66CC"/>
                </a:solidFill>
              </a:rPr>
              <a:t>ЖИВЫЕ КЛЕТКИ</a:t>
            </a:r>
            <a:endParaRPr lang="ru-RU" sz="6600" b="1" dirty="0">
              <a:solidFill>
                <a:srgbClr val="FF66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143668"/>
          </a:xfrm>
        </p:spPr>
        <p:txBody>
          <a:bodyPr/>
          <a:lstStyle/>
          <a:p>
            <a:r>
              <a:rPr lang="ru-RU" sz="2800" dirty="0" smtClean="0"/>
              <a:t>Клетка - удивительный и загадочный мир, который существует в каждом организме, будь то растение или животное.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214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Resize of Без имени-1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3000372"/>
            <a:ext cx="7529538" cy="307183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9684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Гук в 1665 г. Впервые описал строение коры пробкового дуба и стебля растений, ввел в науку термин «клетка».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Живые клетки урок 5 класс\i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357718" cy="4929222"/>
          </a:xfrm>
          <a:prstGeom prst="rect">
            <a:avLst/>
          </a:prstGeom>
          <a:noFill/>
        </p:spPr>
      </p:pic>
      <p:pic>
        <p:nvPicPr>
          <p:cNvPr id="13" name="Picture 4" descr="микроскоп 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071966" cy="4944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Живые клетки урок 5 класс\О клетке\Кле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0B050"/>
                </a:solidFill>
              </a:rPr>
              <a:t>Растительная клетка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Живые клетки урок 5 класс\О клетке\Растит. кл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6"/>
            <a:ext cx="8786874" cy="566634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u="sng" dirty="0" smtClean="0">
                <a:solidFill>
                  <a:srgbClr val="0070C0"/>
                </a:solidFill>
              </a:rPr>
              <a:t>Животная клетка</a:t>
            </a:r>
            <a:endParaRPr lang="ru-RU" sz="6000" u="sng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Живые клетки урок 5 класс\О клетке\Животная клет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164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ОРГАНИЗМ  СИСТЕМА ОРГАНОВ  ТКАНЬ  ? ? ?</vt:lpstr>
      <vt:lpstr>Слайд 2</vt:lpstr>
      <vt:lpstr>ОРГАНИЗМ  СИСТЕМА ОРГАНОВ  ТКАНЬ </vt:lpstr>
      <vt:lpstr>Слайд 4</vt:lpstr>
      <vt:lpstr>Слайд 5</vt:lpstr>
      <vt:lpstr>Роберт Гук в 1665 г. Впервые описал строение коры пробкового дуба и стебля растений, ввел в науку термин «клетка».</vt:lpstr>
      <vt:lpstr>Слайд 7</vt:lpstr>
      <vt:lpstr>Растительная клетка</vt:lpstr>
      <vt:lpstr>Животная клетка</vt:lpstr>
      <vt:lpstr>Слайд 10</vt:lpstr>
      <vt:lpstr>Слайд 11</vt:lpstr>
      <vt:lpstr>Основной метод изучения клетки – использование микроскопа светового или электронного.</vt:lpstr>
      <vt:lpstr>Слайд 13</vt:lpstr>
      <vt:lpstr>Слайд 14</vt:lpstr>
      <vt:lpstr>Слайд 15</vt:lpstr>
      <vt:lpstr>Слайд 16</vt:lpstr>
      <vt:lpstr>Домашнее задание</vt:lpstr>
      <vt:lpstr>СПАСИБО ЗА РАБОТУ!!!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ОРГАНИЗМ  СИСТЕМА ОРГАНОВ  ТКАНЬ  ? ? ?</dc:title>
  <dc:creator>Учитель</dc:creator>
  <cp:lastModifiedBy>Учитель</cp:lastModifiedBy>
  <cp:revision>9</cp:revision>
  <dcterms:created xsi:type="dcterms:W3CDTF">2011-02-09T05:45:52Z</dcterms:created>
  <dcterms:modified xsi:type="dcterms:W3CDTF">2011-02-16T05:14:51Z</dcterms:modified>
</cp:coreProperties>
</file>