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30F6562-EFCC-4D58-BD3A-F2961D196174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48D18F-B897-483E-814E-BF7A576D39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6480048" cy="2229232"/>
          </a:xfrm>
        </p:spPr>
        <p:txBody>
          <a:bodyPr/>
          <a:lstStyle/>
          <a:p>
            <a:r>
              <a:rPr lang="ru-RU" smtClean="0"/>
              <a:t>Открытый </a:t>
            </a:r>
            <a:r>
              <a:rPr lang="ru-RU" smtClean="0"/>
              <a:t>занятия</a:t>
            </a:r>
            <a:r>
              <a:rPr lang="ru-RU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ТСК «Индиго»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5327920" cy="1752600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Итоговая годовая аттестация </a:t>
            </a:r>
            <a:r>
              <a:rPr lang="ru-RU" dirty="0" smtClean="0"/>
              <a:t>обучающихся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dirty="0" smtClean="0"/>
              <a:t>Баранова Анастасия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1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 fontScale="85000" lnSpcReduction="20000"/>
          </a:bodyPr>
          <a:lstStyle/>
          <a:p>
            <a:pPr marL="36576" lvl="0" indent="0" algn="ctr" rtl="0">
              <a:buNone/>
            </a:pPr>
            <a:r>
              <a:rPr lang="ru-RU" b="1" dirty="0" smtClean="0"/>
              <a:t>Цель урока</a:t>
            </a:r>
            <a:r>
              <a:rPr lang="ru-RU" dirty="0" smtClean="0"/>
              <a:t>: 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Оценить уровень усвоения материала, пройденного за год.</a:t>
            </a:r>
          </a:p>
          <a:p>
            <a:pPr marL="36576" lvl="0" indent="0" rtl="0">
              <a:buNone/>
            </a:pPr>
            <a:endParaRPr lang="ru-RU" dirty="0"/>
          </a:p>
          <a:p>
            <a:pPr marL="36576" lvl="0" indent="0" algn="ctr" rtl="0">
              <a:buNone/>
            </a:pPr>
            <a:r>
              <a:rPr lang="ru-RU" b="1" dirty="0" smtClean="0"/>
              <a:t>Задачи урока: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просчитать музыкальный ритм;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определять характер музыки;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показать основные шаги танцев, соответствующих году обучения;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показать учебные и конкурсные бальные композиции, соответствующие году обучения;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показать классический экзерсис у станка (1 и 2 года обучения)</a:t>
            </a:r>
            <a:endParaRPr lang="ru-RU" dirty="0"/>
          </a:p>
          <a:p>
            <a:pPr marL="36576" lvl="0" indent="0" rtl="0">
              <a:buNone/>
            </a:pPr>
            <a:r>
              <a:rPr lang="ru-RU" dirty="0" smtClean="0"/>
              <a:t>показать сценические номера, изученные за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8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Структура </a:t>
            </a:r>
            <a:r>
              <a:rPr lang="ru-RU" b="1" dirty="0" smtClean="0"/>
              <a:t>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Организационный </a:t>
            </a:r>
            <a:r>
              <a:rPr lang="ru-RU" dirty="0"/>
              <a:t>момент.</a:t>
            </a:r>
          </a:p>
          <a:p>
            <a:pPr lvl="0"/>
            <a:r>
              <a:rPr lang="ru-RU" dirty="0"/>
              <a:t>Экзерсис у станка групп 2 и 3 года обучения;</a:t>
            </a:r>
          </a:p>
          <a:p>
            <a:pPr lvl="0"/>
            <a:r>
              <a:rPr lang="ru-RU" dirty="0"/>
              <a:t>Работа группы 1 года обучения.</a:t>
            </a:r>
          </a:p>
          <a:p>
            <a:pPr lvl="0"/>
            <a:r>
              <a:rPr lang="ru-RU" dirty="0"/>
              <a:t>Конкурс для группы 2 года обучения</a:t>
            </a:r>
          </a:p>
          <a:p>
            <a:pPr lvl="0"/>
            <a:r>
              <a:rPr lang="ru-RU" dirty="0"/>
              <a:t>Показ конкурсных вариаций группы 3 года обучения;</a:t>
            </a:r>
          </a:p>
          <a:p>
            <a:pPr lvl="0"/>
            <a:r>
              <a:rPr lang="ru-RU" dirty="0"/>
              <a:t>Показ номеров, освоенных группами;</a:t>
            </a:r>
          </a:p>
          <a:p>
            <a:pPr lvl="0"/>
            <a:r>
              <a:rPr lang="ru-RU" dirty="0"/>
              <a:t>Анализ открытого урока.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4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пары</a:t>
            </a:r>
            <a:endParaRPr lang="ru-RU" dirty="0"/>
          </a:p>
        </p:txBody>
      </p:sp>
      <p:pic>
        <p:nvPicPr>
          <p:cNvPr id="3074" name="Picture 2" descr="G:\Taнцы\фото\Выпускной концерт ДТДиМ 17 мая 2013\NfNSKhOcc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168352" cy="417372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aнцы\фото\Выпускной концерт ДТДиМ 17 мая 2013\Ac1z4XMKbp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062283" cy="417442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4896544" cy="1368152"/>
          </a:xfrm>
        </p:spPr>
        <p:txBody>
          <a:bodyPr/>
          <a:lstStyle/>
          <a:p>
            <a:r>
              <a:rPr lang="ru-RU" dirty="0" smtClean="0"/>
              <a:t>Судьи за работой</a:t>
            </a:r>
            <a:endParaRPr lang="ru-RU" dirty="0"/>
          </a:p>
        </p:txBody>
      </p:sp>
      <p:pic>
        <p:nvPicPr>
          <p:cNvPr id="4098" name="Picture 2" descr="G:\Taнцы\фото\Выпускной концерт ДТДиМ 17 мая 2013\bkwlkmnD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881579" cy="242899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Taнцы\фото\Выпускной концерт ДТДиМ 17 мая 2013\NZd-casIY3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16424" cy="254428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Taнцы\фото\Выпускной концерт ДТДиМ 17 мая 2013\8Vyzickqrv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618856" cy="273582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Taнцы\фото\Выпускной концерт ДТДиМ 17 мая 2013\N4Fkgy1Mb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6" y="260648"/>
            <a:ext cx="3923928" cy="261595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Taнцы\фото\Выпускной концерт ДТДиМ 17 мая 2013\OWjbvodrz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46" y="1052736"/>
            <a:ext cx="2531119" cy="407707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Taнцы\фото\Выпускной концерт ДТДиМ 17 мая 2013\38pgZf0Hry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6" y="3356992"/>
            <a:ext cx="3923928" cy="261595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60361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«Маленький кораблик»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2499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:\Taнцы\фото\Выпускной концерт ДТДиМ 17 мая 2013\642zUC-KM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81192" cy="252079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G:\Taнцы\фото\Выпускной концерт ДТДиМ 17 мая 2013\RYibWgYvo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80" y="2204864"/>
            <a:ext cx="4339093" cy="268303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Taнцы\фото\Выпускной концерт ДТДиМ 17 мая 2013\--4nwMC9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676168"/>
            <a:ext cx="3923928" cy="261595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«Буратино»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117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Taнцы\фото\Выпускной концерт ДТДиМ 17 мая 2013\GQfoF6veH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739746" cy="383184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Taнцы\фото\Выпускной концерт ДТДиМ 17 мая 2013\DhQXCM-8xz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652120" cy="376808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</TotalTime>
  <Words>136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Открытый занятия  ТСК «Индиго»</vt:lpstr>
      <vt:lpstr>Презентация PowerPoint</vt:lpstr>
      <vt:lpstr>Структура урока</vt:lpstr>
      <vt:lpstr>Наши пары</vt:lpstr>
      <vt:lpstr>Судьи за работой</vt:lpstr>
      <vt:lpstr>Презентация PowerPoint</vt:lpstr>
      <vt:lpstr>«Буратино»</vt:lpstr>
      <vt:lpstr>Итоги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 McFly</dc:creator>
  <cp:lastModifiedBy>Alex McFly</cp:lastModifiedBy>
  <cp:revision>11</cp:revision>
  <dcterms:created xsi:type="dcterms:W3CDTF">2013-09-16T18:37:55Z</dcterms:created>
  <dcterms:modified xsi:type="dcterms:W3CDTF">2014-02-11T04:21:48Z</dcterms:modified>
</cp:coreProperties>
</file>