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8"/>
  </p:notesMasterIdLst>
  <p:sldIdLst>
    <p:sldId id="256" r:id="rId2"/>
    <p:sldId id="257" r:id="rId3"/>
    <p:sldId id="273" r:id="rId4"/>
    <p:sldId id="274" r:id="rId5"/>
    <p:sldId id="258" r:id="rId6"/>
    <p:sldId id="276" r:id="rId7"/>
    <p:sldId id="277" r:id="rId8"/>
    <p:sldId id="278" r:id="rId9"/>
    <p:sldId id="280" r:id="rId10"/>
    <p:sldId id="262" r:id="rId11"/>
    <p:sldId id="281" r:id="rId12"/>
    <p:sldId id="282" r:id="rId13"/>
    <p:sldId id="283" r:id="rId14"/>
    <p:sldId id="285" r:id="rId15"/>
    <p:sldId id="286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DC997-9D68-421F-9BD9-0E26C4086EDC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E23-378D-428E-AF74-23F8A885B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7E23-378D-428E-AF74-23F8A885BA6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250C-9FBA-4603-9280-7B7BAD4E6AAB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356E-AB45-4214-A870-58E17E3308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250C-9FBA-4603-9280-7B7BAD4E6AAB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356E-AB45-4214-A870-58E17E330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250C-9FBA-4603-9280-7B7BAD4E6AAB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356E-AB45-4214-A870-58E17E330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250C-9FBA-4603-9280-7B7BAD4E6AAB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356E-AB45-4214-A870-58E17E330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250C-9FBA-4603-9280-7B7BAD4E6AAB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6AF356E-AB45-4214-A870-58E17E330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250C-9FBA-4603-9280-7B7BAD4E6AAB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356E-AB45-4214-A870-58E17E330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250C-9FBA-4603-9280-7B7BAD4E6AAB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356E-AB45-4214-A870-58E17E330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250C-9FBA-4603-9280-7B7BAD4E6AAB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356E-AB45-4214-A870-58E17E330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250C-9FBA-4603-9280-7B7BAD4E6AAB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356E-AB45-4214-A870-58E17E330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250C-9FBA-4603-9280-7B7BAD4E6AAB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356E-AB45-4214-A870-58E17E330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250C-9FBA-4603-9280-7B7BAD4E6AAB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F356E-AB45-4214-A870-58E17E330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2B250C-9FBA-4603-9280-7B7BAD4E6AAB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AF356E-AB45-4214-A870-58E17E330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Гульнара\Desktop\Фото\4073267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620688"/>
            <a:ext cx="3275856" cy="41764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620687"/>
            <a:ext cx="5475918" cy="3528393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6000" b="1" i="1" dirty="0" err="1" smtClean="0"/>
              <a:t>Безнең </a:t>
            </a:r>
            <a:r>
              <a:rPr lang="ru-RU" sz="6000" b="1" i="1" dirty="0" err="1" smtClean="0"/>
              <a:t>куңелләрдә син</a:t>
            </a:r>
            <a:r>
              <a:rPr lang="ru-RU" sz="6000" b="1" i="1" dirty="0"/>
              <a:t>, </a:t>
            </a:r>
            <a:r>
              <a:rPr lang="ru-RU" sz="6000" b="1" i="1" dirty="0" smtClean="0"/>
              <a:t>Тука</a:t>
            </a:r>
            <a:r>
              <a:rPr lang="tt-RU" sz="6000" b="1" i="1" dirty="0" smtClean="0"/>
              <a:t>й!</a:t>
            </a:r>
            <a:endParaRPr lang="ru-RU" sz="6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653136"/>
            <a:ext cx="3923928" cy="17526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(1886-1913)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ульнара\Desktop\фото Тукай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4762500" cy="5448300"/>
          </a:xfrm>
          <a:prstGeom prst="rect">
            <a:avLst/>
          </a:prstGeom>
          <a:noFill/>
        </p:spPr>
      </p:pic>
      <p:pic>
        <p:nvPicPr>
          <p:cNvPr id="7170" name="Picture 2" descr="C:\Users\Гульнара\Desktop\фото Тукай\imgBы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780929"/>
            <a:ext cx="4733670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ульнара\Desktop\фото Тукай\ололошенька тукаю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865839"/>
            <a:ext cx="3672408" cy="502618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smtClean="0"/>
              <a:t>Әлмәттә Тукай истәлегенә һәйкәл</a:t>
            </a:r>
            <a:endParaRPr lang="ru-RU" dirty="0"/>
          </a:p>
        </p:txBody>
      </p:sp>
      <p:pic>
        <p:nvPicPr>
          <p:cNvPr id="7" name="Рисунок 6" descr="2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Гульнара\Desktop\фото Тукай\575DC2D9-C3A4-47DC-BA43-B820ADF62E2A_mw800_mh600_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91" b="1891"/>
          <a:stretch>
            <a:fillRect/>
          </a:stretch>
        </p:blipFill>
        <p:spPr bwMode="auto">
          <a:xfrm>
            <a:off x="539552" y="1124744"/>
            <a:ext cx="5486400" cy="3962400"/>
          </a:xfrm>
          <a:prstGeom prst="rect">
            <a:avLst/>
          </a:prstGeom>
          <a:noFill/>
        </p:spPr>
      </p:pic>
      <p:pic>
        <p:nvPicPr>
          <p:cNvPr id="6148" name="Picture 4" descr="C:\Users\Гульнара\Desktop\фото Тукай\tukay-gabdu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2095500"/>
            <a:ext cx="3571875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imgB.asp(2).jpeg"/>
          <p:cNvPicPr>
            <a:picLocks noChangeAspect="1"/>
          </p:cNvPicPr>
          <p:nvPr/>
        </p:nvPicPr>
        <p:blipFill>
          <a:blip r:embed="rId2" cstate="print"/>
          <a:srcRect l="4423" r="4423"/>
          <a:stretch>
            <a:fillRect/>
          </a:stretch>
        </p:blipFill>
        <p:spPr>
          <a:xfrm>
            <a:off x="4644008" y="3501008"/>
            <a:ext cx="4082300" cy="2948328"/>
          </a:xfrm>
          <a:prstGeom prst="rect">
            <a:avLst/>
          </a:prstGeo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</p:pic>
      <p:pic>
        <p:nvPicPr>
          <p:cNvPr id="5" name="Рисунок 4" descr="fil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852" b="1852"/>
          <a:stretch>
            <a:fillRect/>
          </a:stretch>
        </p:blipFill>
        <p:spPr>
          <a:xfrm>
            <a:off x="0" y="-1"/>
            <a:ext cx="5652120" cy="4082087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tukai-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467544" y="476672"/>
            <a:ext cx="4187542" cy="3024336"/>
          </a:xfrm>
        </p:spPr>
      </p:pic>
      <p:pic>
        <p:nvPicPr>
          <p:cNvPr id="5" name="Рисунок 4" descr="5tukai_museum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852" b="1852"/>
          <a:stretch>
            <a:fillRect/>
          </a:stretch>
        </p:blipFill>
        <p:spPr>
          <a:xfrm>
            <a:off x="3059832" y="2204864"/>
            <a:ext cx="5486400" cy="396240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Тукай</a:t>
            </a:r>
            <a:r>
              <a:rPr lang="ru-RU" dirty="0" smtClean="0"/>
              <a:t> </a:t>
            </a:r>
            <a:r>
              <a:rPr lang="ru-RU" dirty="0" err="1" smtClean="0"/>
              <a:t>юбилеена</a:t>
            </a:r>
            <a:r>
              <a:rPr lang="ru-RU" dirty="0" smtClean="0"/>
              <a:t> </a:t>
            </a:r>
            <a:r>
              <a:rPr lang="ru-RU" dirty="0" err="1" smtClean="0"/>
              <a:t>башкарасы</a:t>
            </a:r>
            <a:r>
              <a:rPr lang="ru-RU" dirty="0" smtClean="0"/>
              <a:t> </a:t>
            </a:r>
            <a:r>
              <a:rPr lang="ru-RU" dirty="0" err="1" smtClean="0"/>
              <a:t>эш</a:t>
            </a:r>
            <a:r>
              <a:rPr lang="ru-RU" dirty="0" smtClean="0"/>
              <a:t> </a:t>
            </a:r>
            <a:r>
              <a:rPr lang="ru-RU" dirty="0" err="1" smtClean="0"/>
              <a:t>күп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Гульнара\Desktop\фото Тукай\med_gallery_2996_580_116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2000"/>
            <a:ext cx="4572000" cy="6096000"/>
          </a:xfrm>
          <a:prstGeom prst="rect">
            <a:avLst/>
          </a:prstGeom>
          <a:noFill/>
        </p:spPr>
      </p:pic>
      <p:pic>
        <p:nvPicPr>
          <p:cNvPr id="5" name="Рисунок 4" descr="9157BBAD-6E89-45B8-9FEE-DB28505B93BE_mw800_s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852" b="1852"/>
          <a:stretch>
            <a:fillRect/>
          </a:stretch>
        </p:blipFill>
        <p:spPr>
          <a:xfrm>
            <a:off x="0" y="476672"/>
            <a:ext cx="5486400" cy="396240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льнара\Desktop\фото Тукай\__1_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5"/>
            <a:ext cx="6840760" cy="64533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ульнара\Desktop\фото Тукай\IMG_0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57077"/>
            <a:ext cx="6480720" cy="405318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ульнара\Desktop\фото Тукай\imgBп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84989"/>
            <a:ext cx="7928088" cy="527144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ульнара\Desktop\фото Тукай\tukai-tuhvatullin_1905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48680"/>
            <a:ext cx="2688332" cy="4176465"/>
          </a:xfrm>
          <a:prstGeom prst="rect">
            <a:avLst/>
          </a:prstGeom>
          <a:noFill/>
        </p:spPr>
      </p:pic>
      <p:pic>
        <p:nvPicPr>
          <p:cNvPr id="2" name="Содержимое 3" descr="82559F60B562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340768"/>
            <a:ext cx="2409825" cy="4267200"/>
          </a:xfrm>
          <a:prstGeom prst="rect">
            <a:avLst/>
          </a:prstGeom>
        </p:spPr>
      </p:pic>
      <p:pic>
        <p:nvPicPr>
          <p:cNvPr id="2051" name="Picture 3" descr="C:\Users\Гульнара\Desktop\фото Тукай\tukai_8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737158"/>
            <a:ext cx="3131840" cy="412084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Гульнара\Desktop\фото Тукай\iCALXF2N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5252" y="1844824"/>
            <a:ext cx="2806588" cy="1833638"/>
          </a:xfrm>
          <a:prstGeom prst="rect">
            <a:avLst/>
          </a:prstGeom>
          <a:noFill/>
        </p:spPr>
      </p:pic>
      <p:pic>
        <p:nvPicPr>
          <p:cNvPr id="3075" name="Picture 3" descr="C:\Users\Гульнара\Desktop\фото Тукай\iCABFPIT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708920"/>
            <a:ext cx="3240360" cy="2286007"/>
          </a:xfrm>
          <a:prstGeom prst="rect">
            <a:avLst/>
          </a:prstGeom>
          <a:noFill/>
        </p:spPr>
      </p:pic>
      <p:pic>
        <p:nvPicPr>
          <p:cNvPr id="3076" name="Picture 4" descr="C:\Users\Гульнара\Desktop\фото Тукай\imgBпаа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6562" y="4437112"/>
            <a:ext cx="3202774" cy="200729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7" descr="tuk_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549275"/>
            <a:ext cx="4105275" cy="3240088"/>
          </a:xfrm>
          <a:noFill/>
          <a:ln/>
        </p:spPr>
      </p:pic>
      <p:pic>
        <p:nvPicPr>
          <p:cNvPr id="31752" name="Picture 8" descr="Tukai_fot_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610071"/>
            <a:ext cx="3299718" cy="4339209"/>
          </a:xfrm>
          <a:noFill/>
          <a:ln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0"/>
          </a:xfrm>
        </p:spPr>
        <p:txBody>
          <a:bodyPr>
            <a:normAutofit/>
          </a:bodyPr>
          <a:lstStyle/>
          <a:p>
            <a:r>
              <a:rPr lang="ru-RU" dirty="0" smtClean="0"/>
              <a:t>Тукай </a:t>
            </a:r>
            <a:r>
              <a:rPr lang="ru-RU" dirty="0" err="1" smtClean="0"/>
              <a:t>ис</a:t>
            </a:r>
            <a:r>
              <a:rPr lang="tt-RU" dirty="0" smtClean="0"/>
              <a:t>ән!</a:t>
            </a:r>
            <a:br>
              <a:rPr lang="tt-RU" dirty="0" smtClean="0"/>
            </a:br>
            <a:r>
              <a:rPr lang="tt-RU" dirty="0" smtClean="0"/>
              <a:t>Җыры күңелләрдә,</a:t>
            </a:r>
            <a:br>
              <a:rPr lang="tt-RU" dirty="0" smtClean="0"/>
            </a:br>
            <a:r>
              <a:rPr lang="tt-RU" dirty="0" smtClean="0"/>
              <a:t>Яшәсәк тә үзен күрмичә.</a:t>
            </a:r>
            <a:br>
              <a:rPr lang="tt-RU" dirty="0" smtClean="0"/>
            </a:br>
            <a:r>
              <a:rPr lang="tt-RU" dirty="0" smtClean="0"/>
              <a:t>Тукай килә</a:t>
            </a:r>
            <a:br>
              <a:rPr lang="tt-RU" dirty="0" smtClean="0"/>
            </a:br>
            <a:r>
              <a:rPr lang="tt-RU" dirty="0" smtClean="0"/>
              <a:t>Моңлы сазын уйнап,</a:t>
            </a:r>
            <a:br>
              <a:rPr lang="tt-RU" dirty="0" smtClean="0"/>
            </a:br>
            <a:r>
              <a:rPr lang="tt-RU" dirty="0" smtClean="0"/>
              <a:t>Шагыйр</a:t>
            </a:r>
            <a:r>
              <a:rPr lang="ru-RU" dirty="0" err="1" smtClean="0"/>
              <a:t>ь</a:t>
            </a:r>
            <a:r>
              <a:rPr lang="tt-RU" dirty="0" smtClean="0"/>
              <a:t>ләргә тынгы бирмичә!</a:t>
            </a:r>
            <a:br>
              <a:rPr lang="tt-RU" dirty="0" smtClean="0"/>
            </a:br>
            <a:r>
              <a:rPr lang="tt-RU" dirty="0" smtClean="0"/>
              <a:t/>
            </a:r>
            <a:br>
              <a:rPr lang="tt-RU" dirty="0" smtClean="0"/>
            </a:b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view_546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846" r="3846"/>
          <a:stretch>
            <a:fillRect/>
          </a:stretch>
        </p:blipFill>
        <p:spPr>
          <a:xfrm>
            <a:off x="1248371" y="1412776"/>
            <a:ext cx="6635997" cy="479266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</TotalTime>
  <Words>20</Words>
  <Application>Microsoft Office PowerPoint</Application>
  <PresentationFormat>Экран (4:3)</PresentationFormat>
  <Paragraphs>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            Безнең куңелләрдә син, Тукай!</vt:lpstr>
      <vt:lpstr>Слайд 2</vt:lpstr>
      <vt:lpstr>Слайд 3</vt:lpstr>
      <vt:lpstr>Слайд 4</vt:lpstr>
      <vt:lpstr>Слайд 5</vt:lpstr>
      <vt:lpstr>Слайд 6</vt:lpstr>
      <vt:lpstr>Слайд 7</vt:lpstr>
      <vt:lpstr>Тукай исән! Җыры күңелләрдә, Яшәсәк тә үзен күрмичә. Тукай килә Моңлы сазын уйнап, Шагыйрьләргә тынгы бирмичә!  </vt:lpstr>
      <vt:lpstr>.</vt:lpstr>
      <vt:lpstr>Слайд 10</vt:lpstr>
      <vt:lpstr>Слайд 11</vt:lpstr>
      <vt:lpstr>Әлмәттә Тукай истәлегенә һәйкәл</vt:lpstr>
      <vt:lpstr>Слайд 13</vt:lpstr>
      <vt:lpstr>Слайд 14</vt:lpstr>
      <vt:lpstr> </vt:lpstr>
      <vt:lpstr>Тукай юбилеена башкарасы эш күп.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Безнең куңелләрдә син, Тукай!</dc:title>
  <dc:creator>Гульнара</dc:creator>
  <cp:lastModifiedBy>Гульнара</cp:lastModifiedBy>
  <cp:revision>10</cp:revision>
  <dcterms:created xsi:type="dcterms:W3CDTF">2011-04-18T12:25:43Z</dcterms:created>
  <dcterms:modified xsi:type="dcterms:W3CDTF">2011-04-21T20:16:14Z</dcterms:modified>
</cp:coreProperties>
</file>