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61" r:id="rId5"/>
    <p:sldId id="264" r:id="rId6"/>
    <p:sldId id="265" r:id="rId7"/>
    <p:sldId id="266" r:id="rId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2787"/>
    <p:restoredTop sz="90875" autoAdjust="0"/>
  </p:normalViewPr>
  <p:slideViewPr>
    <p:cSldViewPr>
      <p:cViewPr varScale="1">
        <p:scale>
          <a:sx n="60" d="100"/>
          <a:sy n="60" d="100"/>
        </p:scale>
        <p:origin x="-132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657600" y="2819400"/>
            <a:ext cx="5486400" cy="1143000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43200" y="4648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2747526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7259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200900" y="304800"/>
            <a:ext cx="1714500" cy="6248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057400" y="304800"/>
            <a:ext cx="4991100" cy="6248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8708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5400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605392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743200" y="2209800"/>
            <a:ext cx="29337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829300" y="2209800"/>
            <a:ext cx="29337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4568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8328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168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8702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820481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330496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57400" y="304800"/>
            <a:ext cx="6858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43200" y="2209800"/>
            <a:ext cx="60198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SpeedoSSi" pitchFamily="2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SpeedoSSi" pitchFamily="2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SpeedoSSi" pitchFamily="2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SpeedoSSi" pitchFamily="2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SpeedoSSi" pitchFamily="2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SpeedoSSi" pitchFamily="2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SpeedoSSi" pitchFamily="2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SpeedoSSi" pitchFamily="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8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rgbClr val="FFFFFF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FFFFFF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>
          <a:solidFill>
            <a:srgbClr val="FFFFFF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>
          <a:solidFill>
            <a:srgbClr val="FFFFFF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>
          <a:solidFill>
            <a:srgbClr val="FFFFFF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>
          <a:solidFill>
            <a:srgbClr val="FFFFFF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>
          <a:solidFill>
            <a:srgbClr val="FFFFFF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>
          <a:solidFill>
            <a:srgbClr val="FFFFFF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sz="5400" smtClean="0"/>
              <a:t>З  И  М  А</a:t>
            </a:r>
            <a:endParaRPr lang="en-US" sz="540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Презентация                                                учителя  Ивановой Л.Н.                              школа № 657</a:t>
            </a:r>
            <a:r>
              <a:rPr lang="ru-RU" sz="2000" smtClean="0"/>
              <a:t>г.</a:t>
            </a:r>
            <a:r>
              <a:rPr lang="ru-RU" smtClean="0"/>
              <a:t> Санкт - Петербург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Зимний лес</a:t>
            </a:r>
          </a:p>
        </p:txBody>
      </p:sp>
      <p:pic>
        <p:nvPicPr>
          <p:cNvPr id="4099" name="Picture 2" descr="C:\Users\ПитерИМ\Pictures\зимний лес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844675"/>
            <a:ext cx="8928100" cy="501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Животные зимой</a:t>
            </a:r>
          </a:p>
        </p:txBody>
      </p:sp>
      <p:pic>
        <p:nvPicPr>
          <p:cNvPr id="5123" name="Picture 2" descr="C:\Users\ПитерИМ\Pictures\волки зимо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276475"/>
            <a:ext cx="2814637" cy="317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3" descr="C:\Users\ПитерИМ\Pictures\заяц зимой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1943100"/>
            <a:ext cx="2562225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4" descr="C:\Users\ПитерИМ\Pictures\лиса зимой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2209800"/>
            <a:ext cx="2971800" cy="229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5" descr="C:\Users\ПитерИМ\Pictures\beer_0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4705350"/>
            <a:ext cx="2878137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 descr="C:\Users\ПитерИМ\Pictures\тигры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4735513"/>
            <a:ext cx="3060700" cy="213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Как зимуют птицы</a:t>
            </a:r>
          </a:p>
        </p:txBody>
      </p:sp>
      <p:pic>
        <p:nvPicPr>
          <p:cNvPr id="6147" name="Picture 2" descr="C:\Users\ПитерИМ\Pictures\воробьи зимо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060575"/>
            <a:ext cx="2028825" cy="242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3" descr="C:\Users\ПитерИМ\Pictures\вороны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4740275"/>
            <a:ext cx="29591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4" descr="C:\Users\ПитерИМ\Pictures\свиристели на рябине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2795588"/>
            <a:ext cx="1576387" cy="131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5" descr="C:\Users\ПитерИМ\Pictures\снегири на рябине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2050" y="2206625"/>
            <a:ext cx="2879725" cy="384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6" descr="C:\Users\ПитерИМ\Pictures\пингвины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8763" y="5232400"/>
            <a:ext cx="213201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Зимняя одежда людей</a:t>
            </a:r>
          </a:p>
        </p:txBody>
      </p:sp>
      <p:pic>
        <p:nvPicPr>
          <p:cNvPr id="7171" name="Picture 2" descr="C:\Users\ПитерИМ\Pictures\шуб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060575"/>
            <a:ext cx="2952750" cy="343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3" descr="C:\Users\ПитерИМ\Pictures\тулупы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613" y="2541588"/>
            <a:ext cx="2690812" cy="295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4" descr="C:\Users\ПитерИМ\Pictures\партизаны зимой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2144713"/>
            <a:ext cx="2743200" cy="211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5" descr="C:\Users\ПитерИМ\Pictures\лыжники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125" y="4514850"/>
            <a:ext cx="3560763" cy="218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 descr="C:\Users\ПитерИМ\Pictures\взятие снежного городк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52" b="23756"/>
          <a:stretch>
            <a:fillRect/>
          </a:stretch>
        </p:blipFill>
        <p:spPr bwMode="auto">
          <a:xfrm>
            <a:off x="4549775" y="4232275"/>
            <a:ext cx="434340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Зимние виды спорта и игры</a:t>
            </a:r>
          </a:p>
        </p:txBody>
      </p:sp>
      <p:pic>
        <p:nvPicPr>
          <p:cNvPr id="8196" name="Picture 2" descr="C:\Users\ПитерИМ\Pictures\конькобежец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970088"/>
            <a:ext cx="2438400" cy="206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3" descr="C:\Users\ПитерИМ\Pictures\хоккей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1970088"/>
            <a:ext cx="2952750" cy="197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4" descr="C:\Users\ПитерИМ\Pictures\сноубордист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232275"/>
            <a:ext cx="3705225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6" descr="C:\Users\ПитерИМ\Pictures\лыжник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1970088"/>
            <a:ext cx="2638425" cy="197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Уборка улиц и дворов от снега</a:t>
            </a:r>
          </a:p>
        </p:txBody>
      </p:sp>
      <p:pic>
        <p:nvPicPr>
          <p:cNvPr id="9219" name="Picture 3" descr="C:\Users\ПитерИМ\Pictures\у школы зимо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989138"/>
            <a:ext cx="2894013" cy="217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 descr="C:\Users\ПитерИМ\Pictures\уборка машинами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924300"/>
            <a:ext cx="3398838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2" descr="C:\Users\ПитерИМ\Pictures\уборка улицы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844675"/>
            <a:ext cx="3240088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презентация ЗИМА">
  <a:themeElements>
    <a:clrScheme name="Тема Offic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SpeedoSSi"/>
        <a:ea typeface=""/>
        <a:cs typeface=""/>
      </a:majorFont>
      <a:minorFont>
        <a:latin typeface="SpeedoSS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ЗИМА</Template>
  <TotalTime>1</TotalTime>
  <Words>37</Words>
  <Application>Microsoft Office PowerPoint</Application>
  <PresentationFormat>Экран (4:3)</PresentationFormat>
  <Paragraphs>8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Times New Roman</vt:lpstr>
      <vt:lpstr>Arial</vt:lpstr>
      <vt:lpstr>SpeedoSSi</vt:lpstr>
      <vt:lpstr>Calibri</vt:lpstr>
      <vt:lpstr>презентация ЗИМА</vt:lpstr>
      <vt:lpstr>З  И  М  А</vt:lpstr>
      <vt:lpstr>Зимний лес</vt:lpstr>
      <vt:lpstr>Животные зимой</vt:lpstr>
      <vt:lpstr>Как зимуют птицы</vt:lpstr>
      <vt:lpstr>Зимняя одежда людей</vt:lpstr>
      <vt:lpstr>Зимние виды спорта и игры</vt:lpstr>
      <vt:lpstr>Уборка улиц и дворов от снега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  И  М  А</dc:title>
  <dc:creator>ПитерИМ</dc:creator>
  <cp:lastModifiedBy>ПитерИМ</cp:lastModifiedBy>
  <cp:revision>1</cp:revision>
  <dcterms:created xsi:type="dcterms:W3CDTF">2013-01-09T03:33:00Z</dcterms:created>
  <dcterms:modified xsi:type="dcterms:W3CDTF">2013-01-09T03:34:47Z</dcterms:modified>
</cp:coreProperties>
</file>