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Relationship Id="rId5" Type="http://schemas.openxmlformats.org/officeDocument/2006/relationships/image" Target="../media/image19.jpeg"/><Relationship Id="rId4" Type="http://schemas.openxmlformats.org/officeDocument/2006/relationships/image" Target="../media/image18.gif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Relationship Id="rId5" Type="http://schemas.openxmlformats.org/officeDocument/2006/relationships/image" Target="../media/image19.jpeg"/><Relationship Id="rId4" Type="http://schemas.openxmlformats.org/officeDocument/2006/relationships/image" Target="../media/image18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BCBDD-951C-47CF-B3E0-E736EA723F1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6E7A36-B5A2-482D-A77D-8F17D8AD04D3}">
      <dgm:prSet phldrT="[Текст]" custT="1"/>
      <dgm:spPr/>
      <dgm:t>
        <a:bodyPr/>
        <a:lstStyle/>
        <a:p>
          <a:r>
            <a:rPr lang="ru-RU" sz="2400" b="1" i="1" dirty="0" smtClean="0">
              <a:solidFill>
                <a:schemeClr val="tx1"/>
              </a:solidFill>
            </a:rPr>
            <a:t>Современные  технологии</a:t>
          </a:r>
          <a:endParaRPr lang="ru-RU" sz="2400" dirty="0">
            <a:solidFill>
              <a:schemeClr val="tx1"/>
            </a:solidFill>
          </a:endParaRPr>
        </a:p>
      </dgm:t>
    </dgm:pt>
    <dgm:pt modelId="{679F4B58-F827-4423-A813-085B876D1262}" type="parTrans" cxnId="{B62978DC-55F8-45D6-A294-0A28AAE0DF29}">
      <dgm:prSet/>
      <dgm:spPr/>
      <dgm:t>
        <a:bodyPr/>
        <a:lstStyle/>
        <a:p>
          <a:endParaRPr lang="ru-RU"/>
        </a:p>
      </dgm:t>
    </dgm:pt>
    <dgm:pt modelId="{A997FD90-D655-435B-8CD7-F525AF526C4A}" type="sibTrans" cxnId="{B62978DC-55F8-45D6-A294-0A28AAE0DF29}">
      <dgm:prSet/>
      <dgm:spPr/>
      <dgm:t>
        <a:bodyPr/>
        <a:lstStyle/>
        <a:p>
          <a:endParaRPr lang="ru-RU"/>
        </a:p>
      </dgm:t>
    </dgm:pt>
    <dgm:pt modelId="{F6741FE1-E45C-4680-9F43-FCF2F5768C1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Эффективность  обучения</a:t>
          </a:r>
          <a:endParaRPr lang="ru-RU" sz="1800" dirty="0">
            <a:solidFill>
              <a:schemeClr val="tx1"/>
            </a:solidFill>
          </a:endParaRPr>
        </a:p>
      </dgm:t>
    </dgm:pt>
    <dgm:pt modelId="{AFF539AD-28AC-4A4E-8C91-A4B29B694575}" type="parTrans" cxnId="{F3D04F8C-88B1-485E-91AD-1F1872398C97}">
      <dgm:prSet/>
      <dgm:spPr/>
      <dgm:t>
        <a:bodyPr/>
        <a:lstStyle/>
        <a:p>
          <a:endParaRPr lang="ru-RU" dirty="0"/>
        </a:p>
      </dgm:t>
    </dgm:pt>
    <dgm:pt modelId="{B9A55B16-8F5A-4308-B8F6-DF2E8FEAE8FC}" type="sibTrans" cxnId="{F3D04F8C-88B1-485E-91AD-1F1872398C97}">
      <dgm:prSet/>
      <dgm:spPr/>
      <dgm:t>
        <a:bodyPr/>
        <a:lstStyle/>
        <a:p>
          <a:endParaRPr lang="ru-RU"/>
        </a:p>
      </dgm:t>
    </dgm:pt>
    <dgm:pt modelId="{4BE42345-C89C-4911-9621-796273BD61E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Активность</a:t>
          </a:r>
          <a:endParaRPr lang="ru-RU" sz="1800" dirty="0">
            <a:solidFill>
              <a:schemeClr val="tx1"/>
            </a:solidFill>
          </a:endParaRPr>
        </a:p>
      </dgm:t>
    </dgm:pt>
    <dgm:pt modelId="{03331996-9AE3-44CB-A9A0-34D76A994C95}" type="parTrans" cxnId="{12463670-9BE3-40F0-B6F5-344EDC36885E}">
      <dgm:prSet/>
      <dgm:spPr/>
      <dgm:t>
        <a:bodyPr/>
        <a:lstStyle/>
        <a:p>
          <a:endParaRPr lang="ru-RU" dirty="0"/>
        </a:p>
      </dgm:t>
    </dgm:pt>
    <dgm:pt modelId="{1C50B8F9-E307-4B36-94CA-F2FF870062E9}" type="sibTrans" cxnId="{12463670-9BE3-40F0-B6F5-344EDC36885E}">
      <dgm:prSet/>
      <dgm:spPr/>
      <dgm:t>
        <a:bodyPr/>
        <a:lstStyle/>
        <a:p>
          <a:endParaRPr lang="ru-RU"/>
        </a:p>
      </dgm:t>
    </dgm:pt>
    <dgm:pt modelId="{B8301BBE-D510-4A27-AF4A-92A496D3C35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Самостоятельность</a:t>
          </a:r>
          <a:endParaRPr lang="ru-RU" sz="1800" dirty="0">
            <a:solidFill>
              <a:schemeClr val="tx1"/>
            </a:solidFill>
          </a:endParaRPr>
        </a:p>
      </dgm:t>
    </dgm:pt>
    <dgm:pt modelId="{6480868D-2D5C-4CFD-A3DC-8D7C28D83E49}" type="parTrans" cxnId="{11DA0AEB-7FD0-4F10-949F-DE4A1E61CCF7}">
      <dgm:prSet/>
      <dgm:spPr/>
      <dgm:t>
        <a:bodyPr/>
        <a:lstStyle/>
        <a:p>
          <a:endParaRPr lang="ru-RU" dirty="0"/>
        </a:p>
      </dgm:t>
    </dgm:pt>
    <dgm:pt modelId="{111FF45A-C7BC-4A26-906E-BB96B87075D6}" type="sibTrans" cxnId="{11DA0AEB-7FD0-4F10-949F-DE4A1E61CCF7}">
      <dgm:prSet/>
      <dgm:spPr/>
      <dgm:t>
        <a:bodyPr/>
        <a:lstStyle/>
        <a:p>
          <a:endParaRPr lang="ru-RU"/>
        </a:p>
      </dgm:t>
    </dgm:pt>
    <dgm:pt modelId="{76E73040-B1E8-4256-B9C8-04DA07BDED4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Личная  инициатива </a:t>
          </a:r>
          <a:endParaRPr lang="ru-RU" sz="1800" dirty="0">
            <a:solidFill>
              <a:schemeClr val="tx1"/>
            </a:solidFill>
          </a:endParaRPr>
        </a:p>
      </dgm:t>
    </dgm:pt>
    <dgm:pt modelId="{349D796D-D7D2-49FE-B15A-E4FC34859B88}" type="parTrans" cxnId="{3D38C35F-EDE5-4D39-AD01-39F67030CFCB}">
      <dgm:prSet/>
      <dgm:spPr/>
      <dgm:t>
        <a:bodyPr/>
        <a:lstStyle/>
        <a:p>
          <a:endParaRPr lang="ru-RU" dirty="0"/>
        </a:p>
      </dgm:t>
    </dgm:pt>
    <dgm:pt modelId="{177E512E-C7EF-40FF-92B7-43879EFA7CA1}" type="sibTrans" cxnId="{3D38C35F-EDE5-4D39-AD01-39F67030CFCB}">
      <dgm:prSet/>
      <dgm:spPr/>
      <dgm:t>
        <a:bodyPr/>
        <a:lstStyle/>
        <a:p>
          <a:endParaRPr lang="ru-RU"/>
        </a:p>
      </dgm:t>
    </dgm:pt>
    <dgm:pt modelId="{0DA45DEC-1DAA-4ECA-A79D-9450F8683CB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Творческие способности    </a:t>
          </a:r>
          <a:endParaRPr lang="ru-RU" sz="2000" dirty="0">
            <a:solidFill>
              <a:schemeClr val="tx1"/>
            </a:solidFill>
          </a:endParaRPr>
        </a:p>
      </dgm:t>
    </dgm:pt>
    <dgm:pt modelId="{A2757C49-4E75-4E80-A968-A884B0CEF2C4}" type="parTrans" cxnId="{24F66BFA-FBFE-4A30-8EDB-988FFEF7F7CA}">
      <dgm:prSet/>
      <dgm:spPr/>
      <dgm:t>
        <a:bodyPr/>
        <a:lstStyle/>
        <a:p>
          <a:endParaRPr lang="ru-RU" dirty="0"/>
        </a:p>
      </dgm:t>
    </dgm:pt>
    <dgm:pt modelId="{97971CE3-CEF9-4770-8849-EBFA08F6E615}" type="sibTrans" cxnId="{24F66BFA-FBFE-4A30-8EDB-988FFEF7F7CA}">
      <dgm:prSet/>
      <dgm:spPr/>
      <dgm:t>
        <a:bodyPr/>
        <a:lstStyle/>
        <a:p>
          <a:endParaRPr lang="ru-RU"/>
        </a:p>
      </dgm:t>
    </dgm:pt>
    <dgm:pt modelId="{05534EBC-2184-4371-B550-FD69EFDFA7CF}" type="pres">
      <dgm:prSet presAssocID="{382BCBDD-951C-47CF-B3E0-E736EA723F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9AD2F8-F692-4A07-A866-D464034A00A2}" type="pres">
      <dgm:prSet presAssocID="{8B6E7A36-B5A2-482D-A77D-8F17D8AD04D3}" presName="centerShape" presStyleLbl="node0" presStyleIdx="0" presStyleCnt="1" custScaleX="138190"/>
      <dgm:spPr/>
      <dgm:t>
        <a:bodyPr/>
        <a:lstStyle/>
        <a:p>
          <a:endParaRPr lang="ru-RU"/>
        </a:p>
      </dgm:t>
    </dgm:pt>
    <dgm:pt modelId="{FE7D8A34-3BB7-459D-AFED-AFC234DC2278}" type="pres">
      <dgm:prSet presAssocID="{AFF539AD-28AC-4A4E-8C91-A4B29B694575}" presName="Name9" presStyleLbl="parChTrans1D2" presStyleIdx="0" presStyleCnt="5"/>
      <dgm:spPr/>
      <dgm:t>
        <a:bodyPr/>
        <a:lstStyle/>
        <a:p>
          <a:endParaRPr lang="ru-RU"/>
        </a:p>
      </dgm:t>
    </dgm:pt>
    <dgm:pt modelId="{F23AE75E-F9DF-4387-AA18-9E1376CCF909}" type="pres">
      <dgm:prSet presAssocID="{AFF539AD-28AC-4A4E-8C91-A4B29B694575}" presName="connTx" presStyleLbl="parChTrans1D2" presStyleIdx="0" presStyleCnt="5"/>
      <dgm:spPr/>
      <dgm:t>
        <a:bodyPr/>
        <a:lstStyle/>
        <a:p>
          <a:endParaRPr lang="ru-RU"/>
        </a:p>
      </dgm:t>
    </dgm:pt>
    <dgm:pt modelId="{E1A59501-0D14-4067-B1C4-B69476BE50FC}" type="pres">
      <dgm:prSet presAssocID="{F6741FE1-E45C-4680-9F43-FCF2F5768C1E}" presName="node" presStyleLbl="node1" presStyleIdx="0" presStyleCnt="5" custScaleX="1163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D4893-F4CA-4269-A1FE-D0733F3BCA49}" type="pres">
      <dgm:prSet presAssocID="{03331996-9AE3-44CB-A9A0-34D76A994C95}" presName="Name9" presStyleLbl="parChTrans1D2" presStyleIdx="1" presStyleCnt="5"/>
      <dgm:spPr/>
      <dgm:t>
        <a:bodyPr/>
        <a:lstStyle/>
        <a:p>
          <a:endParaRPr lang="ru-RU"/>
        </a:p>
      </dgm:t>
    </dgm:pt>
    <dgm:pt modelId="{F82C215D-8D7B-4E81-A7DC-67BE0720A605}" type="pres">
      <dgm:prSet presAssocID="{03331996-9AE3-44CB-A9A0-34D76A994C95}" presName="connTx" presStyleLbl="parChTrans1D2" presStyleIdx="1" presStyleCnt="5"/>
      <dgm:spPr/>
      <dgm:t>
        <a:bodyPr/>
        <a:lstStyle/>
        <a:p>
          <a:endParaRPr lang="ru-RU"/>
        </a:p>
      </dgm:t>
    </dgm:pt>
    <dgm:pt modelId="{D3B10E7F-B9D2-4D1B-B221-C0E3A281C57B}" type="pres">
      <dgm:prSet presAssocID="{4BE42345-C89C-4911-9621-796273BD61E7}" presName="node" presStyleLbl="node1" presStyleIdx="1" presStyleCnt="5" custScaleX="115259" custScaleY="108622" custRadScaleRad="99433" custRadScaleInc="-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5454A-1F60-45A2-98FB-C4D4CF193544}" type="pres">
      <dgm:prSet presAssocID="{6480868D-2D5C-4CFD-A3DC-8D7C28D83E49}" presName="Name9" presStyleLbl="parChTrans1D2" presStyleIdx="2" presStyleCnt="5"/>
      <dgm:spPr/>
      <dgm:t>
        <a:bodyPr/>
        <a:lstStyle/>
        <a:p>
          <a:endParaRPr lang="ru-RU"/>
        </a:p>
      </dgm:t>
    </dgm:pt>
    <dgm:pt modelId="{60DB19AB-010A-44DF-BBBA-5E751D70810A}" type="pres">
      <dgm:prSet presAssocID="{6480868D-2D5C-4CFD-A3DC-8D7C28D83E4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29284DBA-4A91-4292-8CB5-DE78A4CBC993}" type="pres">
      <dgm:prSet presAssocID="{B8301BBE-D510-4A27-AF4A-92A496D3C354}" presName="node" presStyleLbl="node1" presStyleIdx="2" presStyleCnt="5" custScaleX="137848" custScaleY="111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90ED7-246D-45DE-B3A2-6C6748F8D753}" type="pres">
      <dgm:prSet presAssocID="{349D796D-D7D2-49FE-B15A-E4FC34859B88}" presName="Name9" presStyleLbl="parChTrans1D2" presStyleIdx="3" presStyleCnt="5"/>
      <dgm:spPr/>
      <dgm:t>
        <a:bodyPr/>
        <a:lstStyle/>
        <a:p>
          <a:endParaRPr lang="ru-RU"/>
        </a:p>
      </dgm:t>
    </dgm:pt>
    <dgm:pt modelId="{9CC9B7E0-8B2A-4195-8576-33132B49A171}" type="pres">
      <dgm:prSet presAssocID="{349D796D-D7D2-49FE-B15A-E4FC34859B88}" presName="connTx" presStyleLbl="parChTrans1D2" presStyleIdx="3" presStyleCnt="5"/>
      <dgm:spPr/>
      <dgm:t>
        <a:bodyPr/>
        <a:lstStyle/>
        <a:p>
          <a:endParaRPr lang="ru-RU"/>
        </a:p>
      </dgm:t>
    </dgm:pt>
    <dgm:pt modelId="{FC94C60A-FF41-4C67-926B-01889C5BF0D4}" type="pres">
      <dgm:prSet presAssocID="{76E73040-B1E8-4256-B9C8-04DA07BDED4E}" presName="node" presStyleLbl="node1" presStyleIdx="3" presStyleCnt="5" custScaleX="123301" custScaleY="109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BCC77-44C0-4B73-9E2F-5B635350EFCD}" type="pres">
      <dgm:prSet presAssocID="{A2757C49-4E75-4E80-A968-A884B0CEF2C4}" presName="Name9" presStyleLbl="parChTrans1D2" presStyleIdx="4" presStyleCnt="5"/>
      <dgm:spPr/>
      <dgm:t>
        <a:bodyPr/>
        <a:lstStyle/>
        <a:p>
          <a:endParaRPr lang="ru-RU"/>
        </a:p>
      </dgm:t>
    </dgm:pt>
    <dgm:pt modelId="{4C706DEB-6DCE-40C8-97E3-8615744D2E02}" type="pres">
      <dgm:prSet presAssocID="{A2757C49-4E75-4E80-A968-A884B0CEF2C4}" presName="connTx" presStyleLbl="parChTrans1D2" presStyleIdx="4" presStyleCnt="5"/>
      <dgm:spPr/>
      <dgm:t>
        <a:bodyPr/>
        <a:lstStyle/>
        <a:p>
          <a:endParaRPr lang="ru-RU"/>
        </a:p>
      </dgm:t>
    </dgm:pt>
    <dgm:pt modelId="{ADD638F0-71AE-48AC-A9AE-E2377FE1145E}" type="pres">
      <dgm:prSet presAssocID="{0DA45DEC-1DAA-4ECA-A79D-9450F8683CB0}" presName="node" presStyleLbl="node1" presStyleIdx="4" presStyleCnt="5" custScaleX="115971" custScaleY="108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D8CC40-E05B-414A-9CF4-7F9C79923766}" type="presOf" srcId="{AFF539AD-28AC-4A4E-8C91-A4B29B694575}" destId="{F23AE75E-F9DF-4387-AA18-9E1376CCF909}" srcOrd="1" destOrd="0" presId="urn:microsoft.com/office/officeart/2005/8/layout/radial1"/>
    <dgm:cxn modelId="{C60CAD85-37F2-44CC-ABA5-8267B38194CE}" type="presOf" srcId="{03331996-9AE3-44CB-A9A0-34D76A994C95}" destId="{F82C215D-8D7B-4E81-A7DC-67BE0720A605}" srcOrd="1" destOrd="0" presId="urn:microsoft.com/office/officeart/2005/8/layout/radial1"/>
    <dgm:cxn modelId="{11DA0AEB-7FD0-4F10-949F-DE4A1E61CCF7}" srcId="{8B6E7A36-B5A2-482D-A77D-8F17D8AD04D3}" destId="{B8301BBE-D510-4A27-AF4A-92A496D3C354}" srcOrd="2" destOrd="0" parTransId="{6480868D-2D5C-4CFD-A3DC-8D7C28D83E49}" sibTransId="{111FF45A-C7BC-4A26-906E-BB96B87075D6}"/>
    <dgm:cxn modelId="{B62978DC-55F8-45D6-A294-0A28AAE0DF29}" srcId="{382BCBDD-951C-47CF-B3E0-E736EA723F1C}" destId="{8B6E7A36-B5A2-482D-A77D-8F17D8AD04D3}" srcOrd="0" destOrd="0" parTransId="{679F4B58-F827-4423-A813-085B876D1262}" sibTransId="{A997FD90-D655-435B-8CD7-F525AF526C4A}"/>
    <dgm:cxn modelId="{210F1947-131D-4C23-B52A-6C4A856333AA}" type="presOf" srcId="{349D796D-D7D2-49FE-B15A-E4FC34859B88}" destId="{6D690ED7-246D-45DE-B3A2-6C6748F8D753}" srcOrd="0" destOrd="0" presId="urn:microsoft.com/office/officeart/2005/8/layout/radial1"/>
    <dgm:cxn modelId="{A30D31C0-0B57-41D9-A70C-C52E5AA22BE1}" type="presOf" srcId="{76E73040-B1E8-4256-B9C8-04DA07BDED4E}" destId="{FC94C60A-FF41-4C67-926B-01889C5BF0D4}" srcOrd="0" destOrd="0" presId="urn:microsoft.com/office/officeart/2005/8/layout/radial1"/>
    <dgm:cxn modelId="{3D38C35F-EDE5-4D39-AD01-39F67030CFCB}" srcId="{8B6E7A36-B5A2-482D-A77D-8F17D8AD04D3}" destId="{76E73040-B1E8-4256-B9C8-04DA07BDED4E}" srcOrd="3" destOrd="0" parTransId="{349D796D-D7D2-49FE-B15A-E4FC34859B88}" sibTransId="{177E512E-C7EF-40FF-92B7-43879EFA7CA1}"/>
    <dgm:cxn modelId="{24F66BFA-FBFE-4A30-8EDB-988FFEF7F7CA}" srcId="{8B6E7A36-B5A2-482D-A77D-8F17D8AD04D3}" destId="{0DA45DEC-1DAA-4ECA-A79D-9450F8683CB0}" srcOrd="4" destOrd="0" parTransId="{A2757C49-4E75-4E80-A968-A884B0CEF2C4}" sibTransId="{97971CE3-CEF9-4770-8849-EBFA08F6E615}"/>
    <dgm:cxn modelId="{12463670-9BE3-40F0-B6F5-344EDC36885E}" srcId="{8B6E7A36-B5A2-482D-A77D-8F17D8AD04D3}" destId="{4BE42345-C89C-4911-9621-796273BD61E7}" srcOrd="1" destOrd="0" parTransId="{03331996-9AE3-44CB-A9A0-34D76A994C95}" sibTransId="{1C50B8F9-E307-4B36-94CA-F2FF870062E9}"/>
    <dgm:cxn modelId="{6A635234-DDFA-463B-AD7E-F6ABECFC2162}" type="presOf" srcId="{6480868D-2D5C-4CFD-A3DC-8D7C28D83E49}" destId="{D385454A-1F60-45A2-98FB-C4D4CF193544}" srcOrd="0" destOrd="0" presId="urn:microsoft.com/office/officeart/2005/8/layout/radial1"/>
    <dgm:cxn modelId="{5FC9D6E1-7644-46ED-B605-EE5FD268B059}" type="presOf" srcId="{0DA45DEC-1DAA-4ECA-A79D-9450F8683CB0}" destId="{ADD638F0-71AE-48AC-A9AE-E2377FE1145E}" srcOrd="0" destOrd="0" presId="urn:microsoft.com/office/officeart/2005/8/layout/radial1"/>
    <dgm:cxn modelId="{1D9BABEF-0018-4625-84D3-4580EB77C7F3}" type="presOf" srcId="{8B6E7A36-B5A2-482D-A77D-8F17D8AD04D3}" destId="{049AD2F8-F692-4A07-A866-D464034A00A2}" srcOrd="0" destOrd="0" presId="urn:microsoft.com/office/officeart/2005/8/layout/radial1"/>
    <dgm:cxn modelId="{86234A59-5BA1-4FD5-B2C0-3272BA421588}" type="presOf" srcId="{03331996-9AE3-44CB-A9A0-34D76A994C95}" destId="{63FD4893-F4CA-4269-A1FE-D0733F3BCA49}" srcOrd="0" destOrd="0" presId="urn:microsoft.com/office/officeart/2005/8/layout/radial1"/>
    <dgm:cxn modelId="{39D9228C-210D-4172-A101-A33B7A6CCA7C}" type="presOf" srcId="{4BE42345-C89C-4911-9621-796273BD61E7}" destId="{D3B10E7F-B9D2-4D1B-B221-C0E3A281C57B}" srcOrd="0" destOrd="0" presId="urn:microsoft.com/office/officeart/2005/8/layout/radial1"/>
    <dgm:cxn modelId="{A1EE279B-8828-4CC4-9D86-B088B01EC13B}" type="presOf" srcId="{6480868D-2D5C-4CFD-A3DC-8D7C28D83E49}" destId="{60DB19AB-010A-44DF-BBBA-5E751D70810A}" srcOrd="1" destOrd="0" presId="urn:microsoft.com/office/officeart/2005/8/layout/radial1"/>
    <dgm:cxn modelId="{151D664A-6F15-4515-9D42-AA8B808BC2E8}" type="presOf" srcId="{AFF539AD-28AC-4A4E-8C91-A4B29B694575}" destId="{FE7D8A34-3BB7-459D-AFED-AFC234DC2278}" srcOrd="0" destOrd="0" presId="urn:microsoft.com/office/officeart/2005/8/layout/radial1"/>
    <dgm:cxn modelId="{63DBEC22-827A-470E-9FC6-513086032460}" type="presOf" srcId="{F6741FE1-E45C-4680-9F43-FCF2F5768C1E}" destId="{E1A59501-0D14-4067-B1C4-B69476BE50FC}" srcOrd="0" destOrd="0" presId="urn:microsoft.com/office/officeart/2005/8/layout/radial1"/>
    <dgm:cxn modelId="{B473CF62-9E1D-4ACA-ADCA-F30655A02858}" type="presOf" srcId="{B8301BBE-D510-4A27-AF4A-92A496D3C354}" destId="{29284DBA-4A91-4292-8CB5-DE78A4CBC993}" srcOrd="0" destOrd="0" presId="urn:microsoft.com/office/officeart/2005/8/layout/radial1"/>
    <dgm:cxn modelId="{F3D04F8C-88B1-485E-91AD-1F1872398C97}" srcId="{8B6E7A36-B5A2-482D-A77D-8F17D8AD04D3}" destId="{F6741FE1-E45C-4680-9F43-FCF2F5768C1E}" srcOrd="0" destOrd="0" parTransId="{AFF539AD-28AC-4A4E-8C91-A4B29B694575}" sibTransId="{B9A55B16-8F5A-4308-B8F6-DF2E8FEAE8FC}"/>
    <dgm:cxn modelId="{3C7FA006-2C95-4882-80EC-5956AE557070}" type="presOf" srcId="{A2757C49-4E75-4E80-A968-A884B0CEF2C4}" destId="{4C706DEB-6DCE-40C8-97E3-8615744D2E02}" srcOrd="1" destOrd="0" presId="urn:microsoft.com/office/officeart/2005/8/layout/radial1"/>
    <dgm:cxn modelId="{A668968B-9A44-469E-B6AE-19FDEDFD93B1}" type="presOf" srcId="{A2757C49-4E75-4E80-A968-A884B0CEF2C4}" destId="{545BCC77-44C0-4B73-9E2F-5B635350EFCD}" srcOrd="0" destOrd="0" presId="urn:microsoft.com/office/officeart/2005/8/layout/radial1"/>
    <dgm:cxn modelId="{75DC3111-BDB0-4E55-A2A3-C7A15EADD8F3}" type="presOf" srcId="{349D796D-D7D2-49FE-B15A-E4FC34859B88}" destId="{9CC9B7E0-8B2A-4195-8576-33132B49A171}" srcOrd="1" destOrd="0" presId="urn:microsoft.com/office/officeart/2005/8/layout/radial1"/>
    <dgm:cxn modelId="{2B567595-24CF-43A9-9AC2-7C6E4F96503A}" type="presOf" srcId="{382BCBDD-951C-47CF-B3E0-E736EA723F1C}" destId="{05534EBC-2184-4371-B550-FD69EFDFA7CF}" srcOrd="0" destOrd="0" presId="urn:microsoft.com/office/officeart/2005/8/layout/radial1"/>
    <dgm:cxn modelId="{4D23200D-DE7D-4CDD-9894-01A871AB89EE}" type="presParOf" srcId="{05534EBC-2184-4371-B550-FD69EFDFA7CF}" destId="{049AD2F8-F692-4A07-A866-D464034A00A2}" srcOrd="0" destOrd="0" presId="urn:microsoft.com/office/officeart/2005/8/layout/radial1"/>
    <dgm:cxn modelId="{F14D2E7B-2D47-4641-BE23-1FD97A0EEAF4}" type="presParOf" srcId="{05534EBC-2184-4371-B550-FD69EFDFA7CF}" destId="{FE7D8A34-3BB7-459D-AFED-AFC234DC2278}" srcOrd="1" destOrd="0" presId="urn:microsoft.com/office/officeart/2005/8/layout/radial1"/>
    <dgm:cxn modelId="{1C7396E8-57D2-496A-9428-17DB6F9EA7AA}" type="presParOf" srcId="{FE7D8A34-3BB7-459D-AFED-AFC234DC2278}" destId="{F23AE75E-F9DF-4387-AA18-9E1376CCF909}" srcOrd="0" destOrd="0" presId="urn:microsoft.com/office/officeart/2005/8/layout/radial1"/>
    <dgm:cxn modelId="{F83EDCBC-F84C-4563-9C7E-488F49B0BD5C}" type="presParOf" srcId="{05534EBC-2184-4371-B550-FD69EFDFA7CF}" destId="{E1A59501-0D14-4067-B1C4-B69476BE50FC}" srcOrd="2" destOrd="0" presId="urn:microsoft.com/office/officeart/2005/8/layout/radial1"/>
    <dgm:cxn modelId="{239AD09F-C7FE-4D5A-980A-B14BB56305CF}" type="presParOf" srcId="{05534EBC-2184-4371-B550-FD69EFDFA7CF}" destId="{63FD4893-F4CA-4269-A1FE-D0733F3BCA49}" srcOrd="3" destOrd="0" presId="urn:microsoft.com/office/officeart/2005/8/layout/radial1"/>
    <dgm:cxn modelId="{B90349C0-4869-4419-BED7-2CA0723A8D34}" type="presParOf" srcId="{63FD4893-F4CA-4269-A1FE-D0733F3BCA49}" destId="{F82C215D-8D7B-4E81-A7DC-67BE0720A605}" srcOrd="0" destOrd="0" presId="urn:microsoft.com/office/officeart/2005/8/layout/radial1"/>
    <dgm:cxn modelId="{177BE5D7-1273-4CDA-B84C-157966FBB9CE}" type="presParOf" srcId="{05534EBC-2184-4371-B550-FD69EFDFA7CF}" destId="{D3B10E7F-B9D2-4D1B-B221-C0E3A281C57B}" srcOrd="4" destOrd="0" presId="urn:microsoft.com/office/officeart/2005/8/layout/radial1"/>
    <dgm:cxn modelId="{AC36A47A-35B1-4AF6-817D-0375F4E5D84C}" type="presParOf" srcId="{05534EBC-2184-4371-B550-FD69EFDFA7CF}" destId="{D385454A-1F60-45A2-98FB-C4D4CF193544}" srcOrd="5" destOrd="0" presId="urn:microsoft.com/office/officeart/2005/8/layout/radial1"/>
    <dgm:cxn modelId="{9B377FD8-C8AF-41D5-9042-C2995790F5A5}" type="presParOf" srcId="{D385454A-1F60-45A2-98FB-C4D4CF193544}" destId="{60DB19AB-010A-44DF-BBBA-5E751D70810A}" srcOrd="0" destOrd="0" presId="urn:microsoft.com/office/officeart/2005/8/layout/radial1"/>
    <dgm:cxn modelId="{23016DBF-02E7-46F1-9828-C7028734E6DE}" type="presParOf" srcId="{05534EBC-2184-4371-B550-FD69EFDFA7CF}" destId="{29284DBA-4A91-4292-8CB5-DE78A4CBC993}" srcOrd="6" destOrd="0" presId="urn:microsoft.com/office/officeart/2005/8/layout/radial1"/>
    <dgm:cxn modelId="{43F8D7FC-90A9-4A4D-A14D-45FE066C46B8}" type="presParOf" srcId="{05534EBC-2184-4371-B550-FD69EFDFA7CF}" destId="{6D690ED7-246D-45DE-B3A2-6C6748F8D753}" srcOrd="7" destOrd="0" presId="urn:microsoft.com/office/officeart/2005/8/layout/radial1"/>
    <dgm:cxn modelId="{8FE7D0A5-1CAD-4568-836F-1D91686F734E}" type="presParOf" srcId="{6D690ED7-246D-45DE-B3A2-6C6748F8D753}" destId="{9CC9B7E0-8B2A-4195-8576-33132B49A171}" srcOrd="0" destOrd="0" presId="urn:microsoft.com/office/officeart/2005/8/layout/radial1"/>
    <dgm:cxn modelId="{1DD72824-726F-4839-A183-EC0949998665}" type="presParOf" srcId="{05534EBC-2184-4371-B550-FD69EFDFA7CF}" destId="{FC94C60A-FF41-4C67-926B-01889C5BF0D4}" srcOrd="8" destOrd="0" presId="urn:microsoft.com/office/officeart/2005/8/layout/radial1"/>
    <dgm:cxn modelId="{30CEA196-954A-4E57-9C94-262471DEDF2A}" type="presParOf" srcId="{05534EBC-2184-4371-B550-FD69EFDFA7CF}" destId="{545BCC77-44C0-4B73-9E2F-5B635350EFCD}" srcOrd="9" destOrd="0" presId="urn:microsoft.com/office/officeart/2005/8/layout/radial1"/>
    <dgm:cxn modelId="{B04C1E07-2335-42EE-8B0B-1372EBD4993A}" type="presParOf" srcId="{545BCC77-44C0-4B73-9E2F-5B635350EFCD}" destId="{4C706DEB-6DCE-40C8-97E3-8615744D2E02}" srcOrd="0" destOrd="0" presId="urn:microsoft.com/office/officeart/2005/8/layout/radial1"/>
    <dgm:cxn modelId="{F5F9085F-5805-4438-A3E2-48E2E2E35401}" type="presParOf" srcId="{05534EBC-2184-4371-B550-FD69EFDFA7CF}" destId="{ADD638F0-71AE-48AC-A9AE-E2377FE1145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FCDEA1-4883-47CE-BC2B-6B3296C4B8A9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B27503-8E5A-4B2C-A46E-490DB7472E6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Инновация</a:t>
          </a:r>
          <a:endParaRPr lang="ru-RU" dirty="0">
            <a:solidFill>
              <a:schemeClr val="tx1"/>
            </a:solidFill>
          </a:endParaRPr>
        </a:p>
      </dgm:t>
    </dgm:pt>
    <dgm:pt modelId="{9D3B5FFB-53E1-434B-9995-AA4DA12F11B3}" type="parTrans" cxnId="{EFD5E0B2-5E31-498F-9B1E-00DCBD38DD44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3B9D5423-2937-4A81-934F-DDB13C743D7F}" type="sibTrans" cxnId="{EFD5E0B2-5E31-498F-9B1E-00DCBD38DD44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7E6620F-1151-49A1-AA2E-54A69532C61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«в новое»</a:t>
          </a:r>
          <a:endParaRPr lang="ru-RU" dirty="0">
            <a:solidFill>
              <a:schemeClr val="tx1"/>
            </a:solidFill>
          </a:endParaRPr>
        </a:p>
      </dgm:t>
    </dgm:pt>
    <dgm:pt modelId="{E86BF1B5-A3EE-4C16-A45F-8069DE14CA08}" type="parTrans" cxnId="{D607A943-FE14-4A57-83E9-B42718B7465C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05C593C7-DADC-4729-8B27-0184F9B1769B}" type="sibTrans" cxnId="{D607A943-FE14-4A57-83E9-B42718B7465C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19D71D75-3178-4E69-8B3C-9EDD4C29AC39}">
      <dgm:prSet/>
      <dgm:spPr/>
      <dgm:t>
        <a:bodyPr/>
        <a:lstStyle/>
        <a:p>
          <a:endParaRPr lang="ru-RU" dirty="0"/>
        </a:p>
      </dgm:t>
    </dgm:pt>
    <dgm:pt modelId="{E8A10BE4-7BB6-48B5-9C2D-7850939ED89F}" type="parTrans" cxnId="{A832F5C6-20DD-4C8D-892D-4BB6157CD2C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1B9EC1BD-265F-4DE4-88FA-D2E097E04ADA}" type="sibTrans" cxnId="{A832F5C6-20DD-4C8D-892D-4BB6157CD2C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C654C66D-7E9A-4011-A620-A5E19EC65FF6}">
      <dgm:prSet phldrT="[Текст]"/>
      <dgm:spPr/>
      <dgm:t>
        <a:bodyPr/>
        <a:lstStyle/>
        <a:p>
          <a:endParaRPr lang="ru-RU" dirty="0"/>
        </a:p>
      </dgm:t>
    </dgm:pt>
    <dgm:pt modelId="{812F0EC0-25D6-48EB-BAF9-F69CD806CBDE}" type="parTrans" cxnId="{87C41F44-C892-4DEF-92D7-7FE4B9B05E17}">
      <dgm:prSet/>
      <dgm:spPr/>
      <dgm:t>
        <a:bodyPr/>
        <a:lstStyle/>
        <a:p>
          <a:endParaRPr lang="ru-RU"/>
        </a:p>
      </dgm:t>
    </dgm:pt>
    <dgm:pt modelId="{7AC8BD6E-CFC9-40A5-9B4E-14C1341F84A8}" type="sibTrans" cxnId="{87C41F44-C892-4DEF-92D7-7FE4B9B05E17}">
      <dgm:prSet/>
      <dgm:spPr/>
      <dgm:t>
        <a:bodyPr/>
        <a:lstStyle/>
        <a:p>
          <a:endParaRPr lang="ru-RU"/>
        </a:p>
      </dgm:t>
    </dgm:pt>
    <dgm:pt modelId="{10A3C577-AA47-4CF2-A498-B8AA6770B1C9}">
      <dgm:prSet/>
      <dgm:spPr/>
      <dgm:t>
        <a:bodyPr/>
        <a:lstStyle/>
        <a:p>
          <a:endParaRPr lang="ru-RU" dirty="0"/>
        </a:p>
      </dgm:t>
    </dgm:pt>
    <dgm:pt modelId="{900689D6-5A93-4653-9452-074A5AF3F653}" type="parTrans" cxnId="{C8679ECA-786B-414F-89AD-1434F0127989}">
      <dgm:prSet/>
      <dgm:spPr/>
      <dgm:t>
        <a:bodyPr/>
        <a:lstStyle/>
        <a:p>
          <a:endParaRPr lang="ru-RU"/>
        </a:p>
      </dgm:t>
    </dgm:pt>
    <dgm:pt modelId="{4DBBE31D-247C-478A-A8AD-CAE785647F75}" type="sibTrans" cxnId="{C8679ECA-786B-414F-89AD-1434F0127989}">
      <dgm:prSet/>
      <dgm:spPr/>
      <dgm:t>
        <a:bodyPr/>
        <a:lstStyle/>
        <a:p>
          <a:endParaRPr lang="ru-RU"/>
        </a:p>
      </dgm:t>
    </dgm:pt>
    <dgm:pt modelId="{DE9DDB61-5FB9-44D5-A333-3B38E9302A58}" type="pres">
      <dgm:prSet presAssocID="{78FCDEA1-4883-47CE-BC2B-6B3296C4B8A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744A77-A468-43E1-AE6A-68339CDE874E}" type="pres">
      <dgm:prSet presAssocID="{78FCDEA1-4883-47CE-BC2B-6B3296C4B8A9}" presName="divider" presStyleLbl="fgShp" presStyleIdx="0" presStyleCnt="1"/>
      <dgm:spPr/>
    </dgm:pt>
    <dgm:pt modelId="{7EE869F4-6D86-4A2F-8B40-C686986EF408}" type="pres">
      <dgm:prSet presAssocID="{CBB27503-8E5A-4B2C-A46E-490DB7472E65}" presName="downArrow" presStyleLbl="node1" presStyleIdx="0" presStyleCnt="2"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431B9226-1AC9-4351-AEAE-C6EE8AF7D08F}" type="pres">
      <dgm:prSet presAssocID="{CBB27503-8E5A-4B2C-A46E-490DB7472E6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B587E-991A-4B94-902A-FB77FE14F765}" type="pres">
      <dgm:prSet presAssocID="{67E6620F-1151-49A1-AA2E-54A69532C617}" presName="upArrow" presStyleLbl="node1" presStyleIdx="1" presStyleCnt="2"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73962108-1BFD-4A70-8AED-58C4E84251F7}" type="pres">
      <dgm:prSet presAssocID="{67E6620F-1151-49A1-AA2E-54A69532C617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EBA3D9-C9A4-4F09-B325-8C6522AE230E}" type="presOf" srcId="{67E6620F-1151-49A1-AA2E-54A69532C617}" destId="{73962108-1BFD-4A70-8AED-58C4E84251F7}" srcOrd="0" destOrd="0" presId="urn:microsoft.com/office/officeart/2005/8/layout/arrow3"/>
    <dgm:cxn modelId="{87C41F44-C892-4DEF-92D7-7FE4B9B05E17}" srcId="{78FCDEA1-4883-47CE-BC2B-6B3296C4B8A9}" destId="{C654C66D-7E9A-4011-A620-A5E19EC65FF6}" srcOrd="2" destOrd="0" parTransId="{812F0EC0-25D6-48EB-BAF9-F69CD806CBDE}" sibTransId="{7AC8BD6E-CFC9-40A5-9B4E-14C1341F84A8}"/>
    <dgm:cxn modelId="{E84EEE75-01C3-4E1C-ABF5-C7D955713ED5}" type="presOf" srcId="{CBB27503-8E5A-4B2C-A46E-490DB7472E65}" destId="{431B9226-1AC9-4351-AEAE-C6EE8AF7D08F}" srcOrd="0" destOrd="0" presId="urn:microsoft.com/office/officeart/2005/8/layout/arrow3"/>
    <dgm:cxn modelId="{6FDBB163-9AFB-408A-9AB1-D34824EC6262}" type="presOf" srcId="{78FCDEA1-4883-47CE-BC2B-6B3296C4B8A9}" destId="{DE9DDB61-5FB9-44D5-A333-3B38E9302A58}" srcOrd="0" destOrd="0" presId="urn:microsoft.com/office/officeart/2005/8/layout/arrow3"/>
    <dgm:cxn modelId="{C8679ECA-786B-414F-89AD-1434F0127989}" srcId="{78FCDEA1-4883-47CE-BC2B-6B3296C4B8A9}" destId="{10A3C577-AA47-4CF2-A498-B8AA6770B1C9}" srcOrd="4" destOrd="0" parTransId="{900689D6-5A93-4653-9452-074A5AF3F653}" sibTransId="{4DBBE31D-247C-478A-A8AD-CAE785647F75}"/>
    <dgm:cxn modelId="{A832F5C6-20DD-4C8D-892D-4BB6157CD2C0}" srcId="{78FCDEA1-4883-47CE-BC2B-6B3296C4B8A9}" destId="{19D71D75-3178-4E69-8B3C-9EDD4C29AC39}" srcOrd="3" destOrd="0" parTransId="{E8A10BE4-7BB6-48B5-9C2D-7850939ED89F}" sibTransId="{1B9EC1BD-265F-4DE4-88FA-D2E097E04ADA}"/>
    <dgm:cxn modelId="{D607A943-FE14-4A57-83E9-B42718B7465C}" srcId="{78FCDEA1-4883-47CE-BC2B-6B3296C4B8A9}" destId="{67E6620F-1151-49A1-AA2E-54A69532C617}" srcOrd="1" destOrd="0" parTransId="{E86BF1B5-A3EE-4C16-A45F-8069DE14CA08}" sibTransId="{05C593C7-DADC-4729-8B27-0184F9B1769B}"/>
    <dgm:cxn modelId="{EFD5E0B2-5E31-498F-9B1E-00DCBD38DD44}" srcId="{78FCDEA1-4883-47CE-BC2B-6B3296C4B8A9}" destId="{CBB27503-8E5A-4B2C-A46E-490DB7472E65}" srcOrd="0" destOrd="0" parTransId="{9D3B5FFB-53E1-434B-9995-AA4DA12F11B3}" sibTransId="{3B9D5423-2937-4A81-934F-DDB13C743D7F}"/>
    <dgm:cxn modelId="{8EF6F221-D8BD-486E-BAE5-78636AD8C37D}" type="presParOf" srcId="{DE9DDB61-5FB9-44D5-A333-3B38E9302A58}" destId="{A1744A77-A468-43E1-AE6A-68339CDE874E}" srcOrd="0" destOrd="0" presId="urn:microsoft.com/office/officeart/2005/8/layout/arrow3"/>
    <dgm:cxn modelId="{A2DF427A-188D-4812-ADD3-61B437890404}" type="presParOf" srcId="{DE9DDB61-5FB9-44D5-A333-3B38E9302A58}" destId="{7EE869F4-6D86-4A2F-8B40-C686986EF408}" srcOrd="1" destOrd="0" presId="urn:microsoft.com/office/officeart/2005/8/layout/arrow3"/>
    <dgm:cxn modelId="{34195F71-92BC-4CBD-BE95-630CD55D6204}" type="presParOf" srcId="{DE9DDB61-5FB9-44D5-A333-3B38E9302A58}" destId="{431B9226-1AC9-4351-AEAE-C6EE8AF7D08F}" srcOrd="2" destOrd="0" presId="urn:microsoft.com/office/officeart/2005/8/layout/arrow3"/>
    <dgm:cxn modelId="{7F69D006-4D8F-434A-84E0-112F256E816B}" type="presParOf" srcId="{DE9DDB61-5FB9-44D5-A333-3B38E9302A58}" destId="{F47B587E-991A-4B94-902A-FB77FE14F765}" srcOrd="3" destOrd="0" presId="urn:microsoft.com/office/officeart/2005/8/layout/arrow3"/>
    <dgm:cxn modelId="{93EB656C-B6D2-4EEB-80FA-BCFE362D4D47}" type="presParOf" srcId="{DE9DDB61-5FB9-44D5-A333-3B38E9302A58}" destId="{73962108-1BFD-4A70-8AED-58C4E84251F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05E411-256F-422C-8F47-0B692E14E5E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B1182D-1497-40B0-A6E0-A86CC127316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800" b="1" i="1" dirty="0" smtClean="0">
              <a:solidFill>
                <a:srgbClr val="FF0000"/>
              </a:solidFill>
            </a:rPr>
            <a:t>Приёмы</a:t>
          </a:r>
          <a:endParaRPr lang="ru-RU" sz="2800" b="1" i="1" dirty="0">
            <a:solidFill>
              <a:srgbClr val="FF0000"/>
            </a:solidFill>
          </a:endParaRPr>
        </a:p>
      </dgm:t>
    </dgm:pt>
    <dgm:pt modelId="{1F0538BB-E5B0-43EE-92D2-66107AFAEC53}" type="parTrans" cxnId="{53722E25-DD89-406A-8DD8-3BBAE1C26DD3}">
      <dgm:prSet/>
      <dgm:spPr/>
      <dgm:t>
        <a:bodyPr/>
        <a:lstStyle/>
        <a:p>
          <a:endParaRPr lang="ru-RU"/>
        </a:p>
      </dgm:t>
    </dgm:pt>
    <dgm:pt modelId="{202DE7CC-4C5C-4624-BEE2-FA4A7655E9FF}" type="sibTrans" cxnId="{53722E25-DD89-406A-8DD8-3BBAE1C26DD3}">
      <dgm:prSet/>
      <dgm:spPr/>
      <dgm:t>
        <a:bodyPr/>
        <a:lstStyle/>
        <a:p>
          <a:endParaRPr lang="ru-RU"/>
        </a:p>
      </dgm:t>
    </dgm:pt>
    <dgm:pt modelId="{C1D199CD-A7D2-40E9-82F1-C70E6954AA0C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Ассоциативный ряд</a:t>
          </a:r>
          <a:endParaRPr lang="ru-RU" sz="2000" dirty="0">
            <a:solidFill>
              <a:schemeClr val="tx1"/>
            </a:solidFill>
          </a:endParaRPr>
        </a:p>
      </dgm:t>
    </dgm:pt>
    <dgm:pt modelId="{6BC16165-A362-4C57-AE29-BD235756EC4C}" type="parTrans" cxnId="{BF05CCD7-50A0-42AA-AFDD-52C786DD1F20}">
      <dgm:prSet/>
      <dgm:spPr/>
      <dgm:t>
        <a:bodyPr/>
        <a:lstStyle/>
        <a:p>
          <a:endParaRPr lang="ru-RU"/>
        </a:p>
      </dgm:t>
    </dgm:pt>
    <dgm:pt modelId="{4433C91A-9915-44D7-A1F3-61CBA84AFDC0}" type="sibTrans" cxnId="{BF05CCD7-50A0-42AA-AFDD-52C786DD1F20}">
      <dgm:prSet/>
      <dgm:spPr/>
      <dgm:t>
        <a:bodyPr/>
        <a:lstStyle/>
        <a:p>
          <a:endParaRPr lang="ru-RU" dirty="0"/>
        </a:p>
      </dgm:t>
    </dgm:pt>
    <dgm:pt modelId="{9785E8F7-5089-4825-94E8-27A30C8E1C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Кластер Синквейн </a:t>
          </a:r>
          <a:endParaRPr lang="ru-RU" sz="2000" dirty="0">
            <a:solidFill>
              <a:schemeClr val="tx1"/>
            </a:solidFill>
          </a:endParaRPr>
        </a:p>
      </dgm:t>
    </dgm:pt>
    <dgm:pt modelId="{13A14A68-9AEE-4886-8EED-7D4A5D280D6B}" type="parTrans" cxnId="{B5E6EACD-D6E5-4C63-8276-469743CDAA54}">
      <dgm:prSet/>
      <dgm:spPr/>
      <dgm:t>
        <a:bodyPr/>
        <a:lstStyle/>
        <a:p>
          <a:endParaRPr lang="ru-RU"/>
        </a:p>
      </dgm:t>
    </dgm:pt>
    <dgm:pt modelId="{B441E066-B629-4960-848E-9431E6203F33}" type="sibTrans" cxnId="{B5E6EACD-D6E5-4C63-8276-469743CDAA54}">
      <dgm:prSet/>
      <dgm:spPr/>
      <dgm:t>
        <a:bodyPr/>
        <a:lstStyle/>
        <a:p>
          <a:endParaRPr lang="ru-RU" dirty="0"/>
        </a:p>
      </dgm:t>
    </dgm:pt>
    <dgm:pt modelId="{BE070818-329B-4068-A5A2-9F99718440C6}">
      <dgm:prSet phldrT="[Текст]"/>
      <dgm:spPr/>
      <dgm:t>
        <a:bodyPr/>
        <a:lstStyle/>
        <a:p>
          <a:endParaRPr lang="ru-RU" dirty="0"/>
        </a:p>
      </dgm:t>
    </dgm:pt>
    <dgm:pt modelId="{DBA823C6-D6C0-456E-8B0C-B2368A0893D1}" type="parTrans" cxnId="{7A9E0731-13FA-4657-A2FA-F8FF68985848}">
      <dgm:prSet/>
      <dgm:spPr/>
      <dgm:t>
        <a:bodyPr/>
        <a:lstStyle/>
        <a:p>
          <a:endParaRPr lang="ru-RU"/>
        </a:p>
      </dgm:t>
    </dgm:pt>
    <dgm:pt modelId="{EDFB1320-D543-453A-822C-9B4CC8708F95}" type="sibTrans" cxnId="{7A9E0731-13FA-4657-A2FA-F8FF68985848}">
      <dgm:prSet/>
      <dgm:spPr/>
      <dgm:t>
        <a:bodyPr/>
        <a:lstStyle/>
        <a:p>
          <a:endParaRPr lang="ru-RU"/>
        </a:p>
      </dgm:t>
    </dgm:pt>
    <dgm:pt modelId="{8D75DBEE-6BE3-4BE5-A5B4-02BD02CEA922}">
      <dgm:prSet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Опорный конспект</a:t>
          </a:r>
          <a:endParaRPr lang="ru-RU" sz="2000" dirty="0">
            <a:solidFill>
              <a:schemeClr val="tx1"/>
            </a:solidFill>
          </a:endParaRPr>
        </a:p>
      </dgm:t>
    </dgm:pt>
    <dgm:pt modelId="{79AB452C-3562-43BF-A10E-44A04BA681CA}" type="parTrans" cxnId="{FC54A468-07BF-4FA7-8C05-1B2B3A25E0F5}">
      <dgm:prSet/>
      <dgm:spPr/>
      <dgm:t>
        <a:bodyPr/>
        <a:lstStyle/>
        <a:p>
          <a:endParaRPr lang="ru-RU"/>
        </a:p>
      </dgm:t>
    </dgm:pt>
    <dgm:pt modelId="{C75E7572-B798-44BD-9361-C72F57636101}" type="sibTrans" cxnId="{FC54A468-07BF-4FA7-8C05-1B2B3A25E0F5}">
      <dgm:prSet/>
      <dgm:spPr/>
      <dgm:t>
        <a:bodyPr/>
        <a:lstStyle/>
        <a:p>
          <a:endParaRPr lang="ru-RU" dirty="0"/>
        </a:p>
      </dgm:t>
    </dgm:pt>
    <dgm:pt modelId="{EFA01B76-2CF8-4DCF-9B24-48AEED42B195}">
      <dgm:prSet custT="1"/>
      <dgm:spPr>
        <a:solidFill>
          <a:srgbClr val="92D05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Ключевые термины</a:t>
          </a:r>
          <a:endParaRPr lang="ru-RU" sz="1800" dirty="0">
            <a:solidFill>
              <a:schemeClr val="tx1"/>
            </a:solidFill>
          </a:endParaRPr>
        </a:p>
      </dgm:t>
    </dgm:pt>
    <dgm:pt modelId="{B5CE6FD7-56DD-48EB-921B-C8DBE0380F25}" type="parTrans" cxnId="{9F3E85C5-CB13-42DD-97F9-5E17E97CC75B}">
      <dgm:prSet/>
      <dgm:spPr/>
      <dgm:t>
        <a:bodyPr/>
        <a:lstStyle/>
        <a:p>
          <a:endParaRPr lang="ru-RU"/>
        </a:p>
      </dgm:t>
    </dgm:pt>
    <dgm:pt modelId="{859C48E9-BA2D-449F-A657-A110BB708F52}" type="sibTrans" cxnId="{9F3E85C5-CB13-42DD-97F9-5E17E97CC75B}">
      <dgm:prSet/>
      <dgm:spPr/>
      <dgm:t>
        <a:bodyPr/>
        <a:lstStyle/>
        <a:p>
          <a:endParaRPr lang="ru-RU" dirty="0"/>
        </a:p>
      </dgm:t>
    </dgm:pt>
    <dgm:pt modelId="{859E736C-3461-4F48-8C42-7BAD0DD2B97F}">
      <dgm:prSet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Исследование текста</a:t>
          </a:r>
          <a:endParaRPr lang="ru-RU" sz="2000" dirty="0">
            <a:solidFill>
              <a:schemeClr val="tx1"/>
            </a:solidFill>
          </a:endParaRPr>
        </a:p>
      </dgm:t>
    </dgm:pt>
    <dgm:pt modelId="{E3E72ED4-D1AE-4DD2-9DF0-04ED725EED95}" type="parTrans" cxnId="{8EB8946C-0585-45C5-91BC-57DBE0FB5EED}">
      <dgm:prSet/>
      <dgm:spPr/>
      <dgm:t>
        <a:bodyPr/>
        <a:lstStyle/>
        <a:p>
          <a:endParaRPr lang="ru-RU"/>
        </a:p>
      </dgm:t>
    </dgm:pt>
    <dgm:pt modelId="{9F791BE4-C45D-4651-BBC4-90C0A909FFD1}" type="sibTrans" cxnId="{8EB8946C-0585-45C5-91BC-57DBE0FB5EED}">
      <dgm:prSet/>
      <dgm:spPr/>
      <dgm:t>
        <a:bodyPr/>
        <a:lstStyle/>
        <a:p>
          <a:endParaRPr lang="ru-RU" dirty="0"/>
        </a:p>
      </dgm:t>
    </dgm:pt>
    <dgm:pt modelId="{BD42AD18-299C-43F6-BD93-25EC3B213047}">
      <dgm:prSet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FFFF00"/>
              </a:solidFill>
            </a:rPr>
            <a:t> </a:t>
          </a:r>
          <a:r>
            <a:rPr lang="ru-RU" sz="2000" dirty="0" smtClean="0">
              <a:solidFill>
                <a:schemeClr val="tx1"/>
              </a:solidFill>
            </a:rPr>
            <a:t>Работа с тестами</a:t>
          </a:r>
          <a:endParaRPr lang="ru-RU" sz="2000" dirty="0">
            <a:solidFill>
              <a:schemeClr val="tx1"/>
            </a:solidFill>
          </a:endParaRPr>
        </a:p>
      </dgm:t>
    </dgm:pt>
    <dgm:pt modelId="{114D9452-B1B4-4399-A449-E02F88743047}" type="parTrans" cxnId="{E36E6AC5-2308-493E-89AF-591B8E345DFE}">
      <dgm:prSet/>
      <dgm:spPr/>
      <dgm:t>
        <a:bodyPr/>
        <a:lstStyle/>
        <a:p>
          <a:endParaRPr lang="ru-RU"/>
        </a:p>
      </dgm:t>
    </dgm:pt>
    <dgm:pt modelId="{54C093F2-EDDB-4E73-A95D-4159FA64EE1C}" type="sibTrans" cxnId="{E36E6AC5-2308-493E-89AF-591B8E345DFE}">
      <dgm:prSet/>
      <dgm:spPr/>
      <dgm:t>
        <a:bodyPr/>
        <a:lstStyle/>
        <a:p>
          <a:endParaRPr lang="ru-RU" dirty="0"/>
        </a:p>
      </dgm:t>
    </dgm:pt>
    <dgm:pt modelId="{6788EEC3-2965-4633-80FD-0950AE85CAB3}" type="pres">
      <dgm:prSet presAssocID="{3D05E411-256F-422C-8F47-0B692E14E5E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AD0F20-F0EB-4398-BA5F-16E1629ADB87}" type="pres">
      <dgm:prSet presAssocID="{6CB1182D-1497-40B0-A6E0-A86CC127316E}" presName="centerShape" presStyleLbl="node0" presStyleIdx="0" presStyleCnt="1" custLinFactNeighborX="-383" custLinFactNeighborY="-2340"/>
      <dgm:spPr/>
      <dgm:t>
        <a:bodyPr/>
        <a:lstStyle/>
        <a:p>
          <a:endParaRPr lang="ru-RU"/>
        </a:p>
      </dgm:t>
    </dgm:pt>
    <dgm:pt modelId="{AA1DD3DE-9A3F-444A-8856-FA06C75059DA}" type="pres">
      <dgm:prSet presAssocID="{C1D199CD-A7D2-40E9-82F1-C70E6954AA0C}" presName="node" presStyleLbl="node1" presStyleIdx="0" presStyleCnt="6" custScaleX="176217" custScaleY="128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C574C-E729-440D-9189-F5D6D2C0248C}" type="pres">
      <dgm:prSet presAssocID="{C1D199CD-A7D2-40E9-82F1-C70E6954AA0C}" presName="dummy" presStyleCnt="0"/>
      <dgm:spPr/>
    </dgm:pt>
    <dgm:pt modelId="{E826452F-FFAF-40B1-92D1-4DA5D5E9510F}" type="pres">
      <dgm:prSet presAssocID="{4433C91A-9915-44D7-A1F3-61CBA84AFDC0}" presName="sibTrans" presStyleLbl="sibTrans2D1" presStyleIdx="0" presStyleCnt="6"/>
      <dgm:spPr/>
      <dgm:t>
        <a:bodyPr/>
        <a:lstStyle/>
        <a:p>
          <a:endParaRPr lang="ru-RU"/>
        </a:p>
      </dgm:t>
    </dgm:pt>
    <dgm:pt modelId="{3FFDB59E-7FCF-465B-B01F-D7636E98DF4E}" type="pres">
      <dgm:prSet presAssocID="{8D75DBEE-6BE3-4BE5-A5B4-02BD02CEA922}" presName="node" presStyleLbl="node1" presStyleIdx="1" presStyleCnt="6" custScaleX="115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7F251-5065-42E9-8E7A-099A98CDAAD1}" type="pres">
      <dgm:prSet presAssocID="{8D75DBEE-6BE3-4BE5-A5B4-02BD02CEA922}" presName="dummy" presStyleCnt="0"/>
      <dgm:spPr/>
    </dgm:pt>
    <dgm:pt modelId="{D497CE35-964F-4CD6-AB11-D857D474F81B}" type="pres">
      <dgm:prSet presAssocID="{C75E7572-B798-44BD-9361-C72F57636101}" presName="sibTrans" presStyleLbl="sibTrans2D1" presStyleIdx="1" presStyleCnt="6"/>
      <dgm:spPr/>
      <dgm:t>
        <a:bodyPr/>
        <a:lstStyle/>
        <a:p>
          <a:endParaRPr lang="ru-RU"/>
        </a:p>
      </dgm:t>
    </dgm:pt>
    <dgm:pt modelId="{7B93476D-C60F-48EA-8262-44F2EAE134D5}" type="pres">
      <dgm:prSet presAssocID="{EFA01B76-2CF8-4DCF-9B24-48AEED42B195}" presName="node" presStyleLbl="node1" presStyleIdx="2" presStyleCnt="6" custScaleX="156759" custScaleY="115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8FF72-8A4D-4DEC-BA34-61EA6D7B9C1A}" type="pres">
      <dgm:prSet presAssocID="{EFA01B76-2CF8-4DCF-9B24-48AEED42B195}" presName="dummy" presStyleCnt="0"/>
      <dgm:spPr/>
    </dgm:pt>
    <dgm:pt modelId="{964CCD36-018F-47C6-B0E3-483A157A36BC}" type="pres">
      <dgm:prSet presAssocID="{859C48E9-BA2D-449F-A657-A110BB708F52}" presName="sibTrans" presStyleLbl="sibTrans2D1" presStyleIdx="2" presStyleCnt="6"/>
      <dgm:spPr/>
      <dgm:t>
        <a:bodyPr/>
        <a:lstStyle/>
        <a:p>
          <a:endParaRPr lang="ru-RU"/>
        </a:p>
      </dgm:t>
    </dgm:pt>
    <dgm:pt modelId="{1AB93065-0144-47A9-BFB0-8FB64D669DE1}" type="pres">
      <dgm:prSet presAssocID="{9785E8F7-5089-4825-94E8-27A30C8E1CB8}" presName="node" presStyleLbl="node1" presStyleIdx="3" presStyleCnt="6" custScaleX="136482" custScaleY="90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4D4359-4839-41C1-8097-5E7D382500B2}" type="pres">
      <dgm:prSet presAssocID="{9785E8F7-5089-4825-94E8-27A30C8E1CB8}" presName="dummy" presStyleCnt="0"/>
      <dgm:spPr/>
    </dgm:pt>
    <dgm:pt modelId="{167F79E2-4534-4E06-90F9-41E35A74B13F}" type="pres">
      <dgm:prSet presAssocID="{B441E066-B629-4960-848E-9431E6203F33}" presName="sibTrans" presStyleLbl="sibTrans2D1" presStyleIdx="3" presStyleCnt="6"/>
      <dgm:spPr/>
      <dgm:t>
        <a:bodyPr/>
        <a:lstStyle/>
        <a:p>
          <a:endParaRPr lang="ru-RU"/>
        </a:p>
      </dgm:t>
    </dgm:pt>
    <dgm:pt modelId="{0F479D5F-2E92-41A5-80A7-9B775768DF3E}" type="pres">
      <dgm:prSet presAssocID="{859E736C-3461-4F48-8C42-7BAD0DD2B97F}" presName="node" presStyleLbl="node1" presStyleIdx="4" presStyleCnt="6" custScaleX="154652" custScaleY="121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2809F0-3642-4445-A88E-7BA9600E1B92}" type="pres">
      <dgm:prSet presAssocID="{859E736C-3461-4F48-8C42-7BAD0DD2B97F}" presName="dummy" presStyleCnt="0"/>
      <dgm:spPr/>
    </dgm:pt>
    <dgm:pt modelId="{D277BCB3-061D-42A7-A074-D44BAE22B1E2}" type="pres">
      <dgm:prSet presAssocID="{9F791BE4-C45D-4651-BBC4-90C0A909FFD1}" presName="sibTrans" presStyleLbl="sibTrans2D1" presStyleIdx="4" presStyleCnt="6"/>
      <dgm:spPr/>
      <dgm:t>
        <a:bodyPr/>
        <a:lstStyle/>
        <a:p>
          <a:endParaRPr lang="ru-RU"/>
        </a:p>
      </dgm:t>
    </dgm:pt>
    <dgm:pt modelId="{FCB61A09-98F3-4A5B-B1FF-0D3068E01D3E}" type="pres">
      <dgm:prSet presAssocID="{BD42AD18-299C-43F6-BD93-25EC3B213047}" presName="node" presStyleLbl="node1" presStyleIdx="5" presStyleCnt="6" custScaleX="113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2862F-F1E8-42CB-A2F4-ABDE39F16D11}" type="pres">
      <dgm:prSet presAssocID="{BD42AD18-299C-43F6-BD93-25EC3B213047}" presName="dummy" presStyleCnt="0"/>
      <dgm:spPr/>
    </dgm:pt>
    <dgm:pt modelId="{ABA9075B-82C4-4AFA-A495-1C525075A121}" type="pres">
      <dgm:prSet presAssocID="{54C093F2-EDDB-4E73-A95D-4159FA64EE1C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53722E25-DD89-406A-8DD8-3BBAE1C26DD3}" srcId="{3D05E411-256F-422C-8F47-0B692E14E5E8}" destId="{6CB1182D-1497-40B0-A6E0-A86CC127316E}" srcOrd="0" destOrd="0" parTransId="{1F0538BB-E5B0-43EE-92D2-66107AFAEC53}" sibTransId="{202DE7CC-4C5C-4624-BEE2-FA4A7655E9FF}"/>
    <dgm:cxn modelId="{E36E6AC5-2308-493E-89AF-591B8E345DFE}" srcId="{6CB1182D-1497-40B0-A6E0-A86CC127316E}" destId="{BD42AD18-299C-43F6-BD93-25EC3B213047}" srcOrd="5" destOrd="0" parTransId="{114D9452-B1B4-4399-A449-E02F88743047}" sibTransId="{54C093F2-EDDB-4E73-A95D-4159FA64EE1C}"/>
    <dgm:cxn modelId="{D8AA75B7-7EF7-44ED-B74F-7C8CB63EF479}" type="presOf" srcId="{6CB1182D-1497-40B0-A6E0-A86CC127316E}" destId="{A7AD0F20-F0EB-4398-BA5F-16E1629ADB87}" srcOrd="0" destOrd="0" presId="urn:microsoft.com/office/officeart/2005/8/layout/radial6"/>
    <dgm:cxn modelId="{B5E6EACD-D6E5-4C63-8276-469743CDAA54}" srcId="{6CB1182D-1497-40B0-A6E0-A86CC127316E}" destId="{9785E8F7-5089-4825-94E8-27A30C8E1CB8}" srcOrd="3" destOrd="0" parTransId="{13A14A68-9AEE-4886-8EED-7D4A5D280D6B}" sibTransId="{B441E066-B629-4960-848E-9431E6203F33}"/>
    <dgm:cxn modelId="{FC54A468-07BF-4FA7-8C05-1B2B3A25E0F5}" srcId="{6CB1182D-1497-40B0-A6E0-A86CC127316E}" destId="{8D75DBEE-6BE3-4BE5-A5B4-02BD02CEA922}" srcOrd="1" destOrd="0" parTransId="{79AB452C-3562-43BF-A10E-44A04BA681CA}" sibTransId="{C75E7572-B798-44BD-9361-C72F57636101}"/>
    <dgm:cxn modelId="{950ECCA7-5258-41F8-B23F-3866C77DDD37}" type="presOf" srcId="{EFA01B76-2CF8-4DCF-9B24-48AEED42B195}" destId="{7B93476D-C60F-48EA-8262-44F2EAE134D5}" srcOrd="0" destOrd="0" presId="urn:microsoft.com/office/officeart/2005/8/layout/radial6"/>
    <dgm:cxn modelId="{7A9E0731-13FA-4657-A2FA-F8FF68985848}" srcId="{3D05E411-256F-422C-8F47-0B692E14E5E8}" destId="{BE070818-329B-4068-A5A2-9F99718440C6}" srcOrd="1" destOrd="0" parTransId="{DBA823C6-D6C0-456E-8B0C-B2368A0893D1}" sibTransId="{EDFB1320-D543-453A-822C-9B4CC8708F95}"/>
    <dgm:cxn modelId="{CCE914C0-1FC7-462E-A394-9CB42FE6756A}" type="presOf" srcId="{BD42AD18-299C-43F6-BD93-25EC3B213047}" destId="{FCB61A09-98F3-4A5B-B1FF-0D3068E01D3E}" srcOrd="0" destOrd="0" presId="urn:microsoft.com/office/officeart/2005/8/layout/radial6"/>
    <dgm:cxn modelId="{EC79FDEB-4964-4835-9CC0-3BEB4D9E3D74}" type="presOf" srcId="{C75E7572-B798-44BD-9361-C72F57636101}" destId="{D497CE35-964F-4CD6-AB11-D857D474F81B}" srcOrd="0" destOrd="0" presId="urn:microsoft.com/office/officeart/2005/8/layout/radial6"/>
    <dgm:cxn modelId="{8C3A4DD5-AB9A-4E24-9B09-70FDD129BA99}" type="presOf" srcId="{8D75DBEE-6BE3-4BE5-A5B4-02BD02CEA922}" destId="{3FFDB59E-7FCF-465B-B01F-D7636E98DF4E}" srcOrd="0" destOrd="0" presId="urn:microsoft.com/office/officeart/2005/8/layout/radial6"/>
    <dgm:cxn modelId="{50F15495-20D5-46CE-B8BC-5B11127D728D}" type="presOf" srcId="{C1D199CD-A7D2-40E9-82F1-C70E6954AA0C}" destId="{AA1DD3DE-9A3F-444A-8856-FA06C75059DA}" srcOrd="0" destOrd="0" presId="urn:microsoft.com/office/officeart/2005/8/layout/radial6"/>
    <dgm:cxn modelId="{E2672099-6B1A-404F-AD36-D3448E6A9B04}" type="presOf" srcId="{54C093F2-EDDB-4E73-A95D-4159FA64EE1C}" destId="{ABA9075B-82C4-4AFA-A495-1C525075A121}" srcOrd="0" destOrd="0" presId="urn:microsoft.com/office/officeart/2005/8/layout/radial6"/>
    <dgm:cxn modelId="{6A62B93C-68E7-433F-99CF-4C5301F2601C}" type="presOf" srcId="{9785E8F7-5089-4825-94E8-27A30C8E1CB8}" destId="{1AB93065-0144-47A9-BFB0-8FB64D669DE1}" srcOrd="0" destOrd="0" presId="urn:microsoft.com/office/officeart/2005/8/layout/radial6"/>
    <dgm:cxn modelId="{6F1A6B9B-5D47-41EB-B4A4-C48390B32DF5}" type="presOf" srcId="{859C48E9-BA2D-449F-A657-A110BB708F52}" destId="{964CCD36-018F-47C6-B0E3-483A157A36BC}" srcOrd="0" destOrd="0" presId="urn:microsoft.com/office/officeart/2005/8/layout/radial6"/>
    <dgm:cxn modelId="{BF05CCD7-50A0-42AA-AFDD-52C786DD1F20}" srcId="{6CB1182D-1497-40B0-A6E0-A86CC127316E}" destId="{C1D199CD-A7D2-40E9-82F1-C70E6954AA0C}" srcOrd="0" destOrd="0" parTransId="{6BC16165-A362-4C57-AE29-BD235756EC4C}" sibTransId="{4433C91A-9915-44D7-A1F3-61CBA84AFDC0}"/>
    <dgm:cxn modelId="{AE1164F2-18A0-4D33-89C0-C9D8F72B19D8}" type="presOf" srcId="{B441E066-B629-4960-848E-9431E6203F33}" destId="{167F79E2-4534-4E06-90F9-41E35A74B13F}" srcOrd="0" destOrd="0" presId="urn:microsoft.com/office/officeart/2005/8/layout/radial6"/>
    <dgm:cxn modelId="{9F3E85C5-CB13-42DD-97F9-5E17E97CC75B}" srcId="{6CB1182D-1497-40B0-A6E0-A86CC127316E}" destId="{EFA01B76-2CF8-4DCF-9B24-48AEED42B195}" srcOrd="2" destOrd="0" parTransId="{B5CE6FD7-56DD-48EB-921B-C8DBE0380F25}" sibTransId="{859C48E9-BA2D-449F-A657-A110BB708F52}"/>
    <dgm:cxn modelId="{8BA90E77-0D90-44E5-B395-CDCF45A696F7}" type="presOf" srcId="{9F791BE4-C45D-4651-BBC4-90C0A909FFD1}" destId="{D277BCB3-061D-42A7-A074-D44BAE22B1E2}" srcOrd="0" destOrd="0" presId="urn:microsoft.com/office/officeart/2005/8/layout/radial6"/>
    <dgm:cxn modelId="{C94A3D2B-7468-4B6B-AE47-9EDE17A4829F}" type="presOf" srcId="{859E736C-3461-4F48-8C42-7BAD0DD2B97F}" destId="{0F479D5F-2E92-41A5-80A7-9B775768DF3E}" srcOrd="0" destOrd="0" presId="urn:microsoft.com/office/officeart/2005/8/layout/radial6"/>
    <dgm:cxn modelId="{99F8884C-0CA3-474A-8A5D-1CB6497F0158}" type="presOf" srcId="{3D05E411-256F-422C-8F47-0B692E14E5E8}" destId="{6788EEC3-2965-4633-80FD-0950AE85CAB3}" srcOrd="0" destOrd="0" presId="urn:microsoft.com/office/officeart/2005/8/layout/radial6"/>
    <dgm:cxn modelId="{8EB8946C-0585-45C5-91BC-57DBE0FB5EED}" srcId="{6CB1182D-1497-40B0-A6E0-A86CC127316E}" destId="{859E736C-3461-4F48-8C42-7BAD0DD2B97F}" srcOrd="4" destOrd="0" parTransId="{E3E72ED4-D1AE-4DD2-9DF0-04ED725EED95}" sibTransId="{9F791BE4-C45D-4651-BBC4-90C0A909FFD1}"/>
    <dgm:cxn modelId="{35D1A0CF-E459-43DA-A848-4FAD08979F2B}" type="presOf" srcId="{4433C91A-9915-44D7-A1F3-61CBA84AFDC0}" destId="{E826452F-FFAF-40B1-92D1-4DA5D5E9510F}" srcOrd="0" destOrd="0" presId="urn:microsoft.com/office/officeart/2005/8/layout/radial6"/>
    <dgm:cxn modelId="{045F2E04-23BF-4BD5-AC07-5CD653662D2A}" type="presParOf" srcId="{6788EEC3-2965-4633-80FD-0950AE85CAB3}" destId="{A7AD0F20-F0EB-4398-BA5F-16E1629ADB87}" srcOrd="0" destOrd="0" presId="urn:microsoft.com/office/officeart/2005/8/layout/radial6"/>
    <dgm:cxn modelId="{8DE48EA5-0A99-438A-9C41-87596AE06DC4}" type="presParOf" srcId="{6788EEC3-2965-4633-80FD-0950AE85CAB3}" destId="{AA1DD3DE-9A3F-444A-8856-FA06C75059DA}" srcOrd="1" destOrd="0" presId="urn:microsoft.com/office/officeart/2005/8/layout/radial6"/>
    <dgm:cxn modelId="{CAB392E7-EE91-40B5-BCE3-410380794F0C}" type="presParOf" srcId="{6788EEC3-2965-4633-80FD-0950AE85CAB3}" destId="{094C574C-E729-440D-9189-F5D6D2C0248C}" srcOrd="2" destOrd="0" presId="urn:microsoft.com/office/officeart/2005/8/layout/radial6"/>
    <dgm:cxn modelId="{B667F54C-1780-4218-AEBE-DD77AD67C44B}" type="presParOf" srcId="{6788EEC3-2965-4633-80FD-0950AE85CAB3}" destId="{E826452F-FFAF-40B1-92D1-4DA5D5E9510F}" srcOrd="3" destOrd="0" presId="urn:microsoft.com/office/officeart/2005/8/layout/radial6"/>
    <dgm:cxn modelId="{F3B210ED-7650-43C4-94F0-D554A1030289}" type="presParOf" srcId="{6788EEC3-2965-4633-80FD-0950AE85CAB3}" destId="{3FFDB59E-7FCF-465B-B01F-D7636E98DF4E}" srcOrd="4" destOrd="0" presId="urn:microsoft.com/office/officeart/2005/8/layout/radial6"/>
    <dgm:cxn modelId="{F733AC30-3F3F-441E-AD42-01BA4E621925}" type="presParOf" srcId="{6788EEC3-2965-4633-80FD-0950AE85CAB3}" destId="{A767F251-5065-42E9-8E7A-099A98CDAAD1}" srcOrd="5" destOrd="0" presId="urn:microsoft.com/office/officeart/2005/8/layout/radial6"/>
    <dgm:cxn modelId="{C50D3D8B-BE64-42BE-9FEA-9D51420698EB}" type="presParOf" srcId="{6788EEC3-2965-4633-80FD-0950AE85CAB3}" destId="{D497CE35-964F-4CD6-AB11-D857D474F81B}" srcOrd="6" destOrd="0" presId="urn:microsoft.com/office/officeart/2005/8/layout/radial6"/>
    <dgm:cxn modelId="{AA42D6AC-541A-4CA8-A5CB-EC327AF52DC5}" type="presParOf" srcId="{6788EEC3-2965-4633-80FD-0950AE85CAB3}" destId="{7B93476D-C60F-48EA-8262-44F2EAE134D5}" srcOrd="7" destOrd="0" presId="urn:microsoft.com/office/officeart/2005/8/layout/radial6"/>
    <dgm:cxn modelId="{291020EE-C562-4FCF-AD02-7D0C107A02CD}" type="presParOf" srcId="{6788EEC3-2965-4633-80FD-0950AE85CAB3}" destId="{F5E8FF72-8A4D-4DEC-BA34-61EA6D7B9C1A}" srcOrd="8" destOrd="0" presId="urn:microsoft.com/office/officeart/2005/8/layout/radial6"/>
    <dgm:cxn modelId="{116D3835-05AF-438E-BA88-8BA566D346E2}" type="presParOf" srcId="{6788EEC3-2965-4633-80FD-0950AE85CAB3}" destId="{964CCD36-018F-47C6-B0E3-483A157A36BC}" srcOrd="9" destOrd="0" presId="urn:microsoft.com/office/officeart/2005/8/layout/radial6"/>
    <dgm:cxn modelId="{B5886F6C-D2F9-4493-915F-ED2B4832AC78}" type="presParOf" srcId="{6788EEC3-2965-4633-80FD-0950AE85CAB3}" destId="{1AB93065-0144-47A9-BFB0-8FB64D669DE1}" srcOrd="10" destOrd="0" presId="urn:microsoft.com/office/officeart/2005/8/layout/radial6"/>
    <dgm:cxn modelId="{15DE19CA-40B5-4B99-9F90-FE39071AF1E9}" type="presParOf" srcId="{6788EEC3-2965-4633-80FD-0950AE85CAB3}" destId="{2C4D4359-4839-41C1-8097-5E7D382500B2}" srcOrd="11" destOrd="0" presId="urn:microsoft.com/office/officeart/2005/8/layout/radial6"/>
    <dgm:cxn modelId="{ADA4A8A0-2D80-491C-AA60-FBE41CA2DBDD}" type="presParOf" srcId="{6788EEC3-2965-4633-80FD-0950AE85CAB3}" destId="{167F79E2-4534-4E06-90F9-41E35A74B13F}" srcOrd="12" destOrd="0" presId="urn:microsoft.com/office/officeart/2005/8/layout/radial6"/>
    <dgm:cxn modelId="{DDF2D821-8C88-4311-B71A-DEF27DFEB902}" type="presParOf" srcId="{6788EEC3-2965-4633-80FD-0950AE85CAB3}" destId="{0F479D5F-2E92-41A5-80A7-9B775768DF3E}" srcOrd="13" destOrd="0" presId="urn:microsoft.com/office/officeart/2005/8/layout/radial6"/>
    <dgm:cxn modelId="{2421FADB-C6B8-42AA-A50B-07BC8020AB04}" type="presParOf" srcId="{6788EEC3-2965-4633-80FD-0950AE85CAB3}" destId="{FC2809F0-3642-4445-A88E-7BA9600E1B92}" srcOrd="14" destOrd="0" presId="urn:microsoft.com/office/officeart/2005/8/layout/radial6"/>
    <dgm:cxn modelId="{16BF2A37-26D4-4CCE-9367-DB198692460E}" type="presParOf" srcId="{6788EEC3-2965-4633-80FD-0950AE85CAB3}" destId="{D277BCB3-061D-42A7-A074-D44BAE22B1E2}" srcOrd="15" destOrd="0" presId="urn:microsoft.com/office/officeart/2005/8/layout/radial6"/>
    <dgm:cxn modelId="{6A9DF39D-C9F2-4A3B-8723-F2748AD097AF}" type="presParOf" srcId="{6788EEC3-2965-4633-80FD-0950AE85CAB3}" destId="{FCB61A09-98F3-4A5B-B1FF-0D3068E01D3E}" srcOrd="16" destOrd="0" presId="urn:microsoft.com/office/officeart/2005/8/layout/radial6"/>
    <dgm:cxn modelId="{0016AF05-7DE2-4E5D-894E-AAC530330251}" type="presParOf" srcId="{6788EEC3-2965-4633-80FD-0950AE85CAB3}" destId="{1B42862F-F1E8-42CB-A2F4-ABDE39F16D11}" srcOrd="17" destOrd="0" presId="urn:microsoft.com/office/officeart/2005/8/layout/radial6"/>
    <dgm:cxn modelId="{54C5119D-23D0-440C-9724-EEE28CF06DB7}" type="presParOf" srcId="{6788EEC3-2965-4633-80FD-0950AE85CAB3}" destId="{ABA9075B-82C4-4AFA-A495-1C525075A121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99DCBF-D8B4-4171-9A5F-48308865CEAB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7967D84D-B004-4337-B20E-0E80AD14648B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Комментированное</a:t>
          </a:r>
          <a:r>
            <a:rPr lang="ru-RU" b="0" i="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чтение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07167D6-6897-4650-A0E6-8C4954CC3785}" type="parTrans" cxnId="{EF9E3201-4F13-4528-B57C-4FF8E9246AB6}">
      <dgm:prSet/>
      <dgm:spPr/>
      <dgm:t>
        <a:bodyPr/>
        <a:lstStyle/>
        <a:p>
          <a:endParaRPr lang="ru-RU"/>
        </a:p>
      </dgm:t>
    </dgm:pt>
    <dgm:pt modelId="{CFDC9BB5-6AFA-488C-BF3A-5EFFAC4F8EDE}" type="sibTrans" cxnId="{EF9E3201-4F13-4528-B57C-4FF8E9246AB6}">
      <dgm:prSet/>
      <dgm:spPr/>
      <dgm:t>
        <a:bodyPr/>
        <a:lstStyle/>
        <a:p>
          <a:endParaRPr lang="ru-RU"/>
        </a:p>
      </dgm:t>
    </dgm:pt>
    <dgm:pt modelId="{D8ECAB4E-7D60-4682-AC64-4CD01F596A06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12C14CA-06A8-4455-8F85-8C60C9B5ECBB}" type="parTrans" cxnId="{CF3BE3F0-526D-47CB-B5A1-C55EEC6A2B61}">
      <dgm:prSet/>
      <dgm:spPr/>
      <dgm:t>
        <a:bodyPr/>
        <a:lstStyle/>
        <a:p>
          <a:endParaRPr lang="ru-RU"/>
        </a:p>
      </dgm:t>
    </dgm:pt>
    <dgm:pt modelId="{895CC518-B4E7-46C2-AF34-FD98D5A0874B}" type="sibTrans" cxnId="{CF3BE3F0-526D-47CB-B5A1-C55EEC6A2B61}">
      <dgm:prSet/>
      <dgm:spPr/>
      <dgm:t>
        <a:bodyPr/>
        <a:lstStyle/>
        <a:p>
          <a:endParaRPr lang="ru-RU"/>
        </a:p>
      </dgm:t>
    </dgm:pt>
    <dgm:pt modelId="{C431281C-DE2F-4814-B1C4-83DB3ACAA5AF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Групповая дискуссия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43CF5D-781E-4189-84D6-704AEA962447}" type="parTrans" cxnId="{343B34DD-77B8-42C3-AA61-7DA9425E37BE}">
      <dgm:prSet/>
      <dgm:spPr/>
      <dgm:t>
        <a:bodyPr/>
        <a:lstStyle/>
        <a:p>
          <a:endParaRPr lang="ru-RU"/>
        </a:p>
      </dgm:t>
    </dgm:pt>
    <dgm:pt modelId="{31D46E6A-BE7E-45B7-AC13-516FF6159A34}" type="sibTrans" cxnId="{343B34DD-77B8-42C3-AA61-7DA9425E37BE}">
      <dgm:prSet/>
      <dgm:spPr/>
      <dgm:t>
        <a:bodyPr/>
        <a:lstStyle/>
        <a:p>
          <a:endParaRPr lang="ru-RU"/>
        </a:p>
      </dgm:t>
    </dgm:pt>
    <dgm:pt modelId="{973C8D20-26DA-4292-AFFE-97F19B891C8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ИКТ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9FADEA-241F-4DF2-9A2B-768117DDECF9}" type="parTrans" cxnId="{E895AD91-FE16-4CB3-AD1E-05E704295B48}">
      <dgm:prSet/>
      <dgm:spPr/>
      <dgm:t>
        <a:bodyPr/>
        <a:lstStyle/>
        <a:p>
          <a:endParaRPr lang="ru-RU"/>
        </a:p>
      </dgm:t>
    </dgm:pt>
    <dgm:pt modelId="{71F9075B-B7E9-48A1-8BCC-E18D5F431DB5}" type="sibTrans" cxnId="{E895AD91-FE16-4CB3-AD1E-05E704295B48}">
      <dgm:prSet/>
      <dgm:spPr/>
      <dgm:t>
        <a:bodyPr/>
        <a:lstStyle/>
        <a:p>
          <a:endParaRPr lang="ru-RU"/>
        </a:p>
      </dgm:t>
    </dgm:pt>
    <dgm:pt modelId="{586C074A-B1FF-441E-AA9D-EEA845BD895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Нетрадиционные формы домашнего задания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9F43371-6981-4E79-AE73-3B906F85ADAA}" type="parTrans" cxnId="{C3ADF4ED-4789-4394-BE14-CB0AA8374668}">
      <dgm:prSet/>
      <dgm:spPr/>
      <dgm:t>
        <a:bodyPr/>
        <a:lstStyle/>
        <a:p>
          <a:endParaRPr lang="ru-RU"/>
        </a:p>
      </dgm:t>
    </dgm:pt>
    <dgm:pt modelId="{CC3D7EEB-EFD8-4E72-8854-70F809CCA40F}" type="sibTrans" cxnId="{C3ADF4ED-4789-4394-BE14-CB0AA8374668}">
      <dgm:prSet/>
      <dgm:spPr/>
      <dgm:t>
        <a:bodyPr/>
        <a:lstStyle/>
        <a:p>
          <a:endParaRPr lang="ru-RU"/>
        </a:p>
      </dgm:t>
    </dgm:pt>
    <dgm:pt modelId="{BED106B2-E4FC-41BC-BDF8-DCF2723DF0CA}" type="pres">
      <dgm:prSet presAssocID="{EE99DCBF-D8B4-4171-9A5F-48308865CEAB}" presName="linearFlow" presStyleCnt="0">
        <dgm:presLayoutVars>
          <dgm:dir/>
          <dgm:resizeHandles val="exact"/>
        </dgm:presLayoutVars>
      </dgm:prSet>
      <dgm:spPr/>
    </dgm:pt>
    <dgm:pt modelId="{4AF351A7-E2A5-46A6-BC78-2107564E7571}" type="pres">
      <dgm:prSet presAssocID="{7967D84D-B004-4337-B20E-0E80AD14648B}" presName="composite" presStyleCnt="0"/>
      <dgm:spPr/>
    </dgm:pt>
    <dgm:pt modelId="{592B961D-F6AC-412D-B8FA-6124D5DE5264}" type="pres">
      <dgm:prSet presAssocID="{7967D84D-B004-4337-B20E-0E80AD14648B}" presName="imgShp" presStyleLbl="fgImgPlace1" presStyleIdx="0" presStyleCnt="5" custScaleX="173415"/>
      <dgm:spPr>
        <a:blipFill rotWithShape="0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CDD9A9DA-9935-4C12-A624-93F9A219104C}" type="pres">
      <dgm:prSet presAssocID="{7967D84D-B004-4337-B20E-0E80AD14648B}" presName="txShp" presStyleLbl="node1" presStyleIdx="0" presStyleCnt="5" custLinFactNeighborX="922" custLinFactNeighborY="-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CE816-D606-4D76-BCB9-A239F99F4AA3}" type="pres">
      <dgm:prSet presAssocID="{CFDC9BB5-6AFA-488C-BF3A-5EFFAC4F8EDE}" presName="spacing" presStyleCnt="0"/>
      <dgm:spPr/>
    </dgm:pt>
    <dgm:pt modelId="{3E70DF67-A0BB-47CC-B196-DA5232983114}" type="pres">
      <dgm:prSet presAssocID="{D8ECAB4E-7D60-4682-AC64-4CD01F596A06}" presName="composite" presStyleCnt="0"/>
      <dgm:spPr/>
    </dgm:pt>
    <dgm:pt modelId="{1B019086-BD02-4DC7-8243-A7E6A454E770}" type="pres">
      <dgm:prSet presAssocID="{D8ECAB4E-7D60-4682-AC64-4CD01F596A06}" presName="imgShp" presStyleLbl="fgImgPlace1" presStyleIdx="1" presStyleCnt="5" custScaleX="173415"/>
      <dgm:spPr>
        <a:blipFill rotWithShape="0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BD92FDFC-C625-4640-B446-42AF0F201D95}" type="pres">
      <dgm:prSet presAssocID="{D8ECAB4E-7D60-4682-AC64-4CD01F596A06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13245-A97F-4E58-A1C6-72371392422D}" type="pres">
      <dgm:prSet presAssocID="{895CC518-B4E7-46C2-AF34-FD98D5A0874B}" presName="spacing" presStyleCnt="0"/>
      <dgm:spPr/>
    </dgm:pt>
    <dgm:pt modelId="{42C97A09-A727-4CF9-91EB-EBA6B0A4CE14}" type="pres">
      <dgm:prSet presAssocID="{C431281C-DE2F-4814-B1C4-83DB3ACAA5AF}" presName="composite" presStyleCnt="0"/>
      <dgm:spPr/>
    </dgm:pt>
    <dgm:pt modelId="{1B250758-E5FF-4DA3-B017-B605B6CE5BB4}" type="pres">
      <dgm:prSet presAssocID="{C431281C-DE2F-4814-B1C4-83DB3ACAA5AF}" presName="imgShp" presStyleLbl="fgImgPlace1" presStyleIdx="2" presStyleCnt="5" custScaleX="197594"/>
      <dgm:spPr>
        <a:blipFill rotWithShape="0"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1E7FB1AE-E9A6-48D1-A13A-DDE5E308396D}" type="pres">
      <dgm:prSet presAssocID="{C431281C-DE2F-4814-B1C4-83DB3ACAA5AF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99E8F-A6D3-4D67-9DCA-59DB5F5D27F6}" type="pres">
      <dgm:prSet presAssocID="{31D46E6A-BE7E-45B7-AC13-516FF6159A34}" presName="spacing" presStyleCnt="0"/>
      <dgm:spPr/>
    </dgm:pt>
    <dgm:pt modelId="{FE23DC51-4B86-443B-8850-14A9A40242EC}" type="pres">
      <dgm:prSet presAssocID="{973C8D20-26DA-4292-AFFE-97F19B891C82}" presName="composite" presStyleCnt="0"/>
      <dgm:spPr/>
    </dgm:pt>
    <dgm:pt modelId="{5AF0912D-2ABF-4800-8F48-9EE3373EA854}" type="pres">
      <dgm:prSet presAssocID="{973C8D20-26DA-4292-AFFE-97F19B891C82}" presName="imgShp" presStyleLbl="fgImgPlace1" presStyleIdx="3" presStyleCnt="5" custScaleX="19759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1C8EF3D-622F-40C5-A88C-CBBEBCB5A074}" type="pres">
      <dgm:prSet presAssocID="{973C8D20-26DA-4292-AFFE-97F19B891C82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E8AA9-8BDB-4F3A-9581-66E3E18BA7C5}" type="pres">
      <dgm:prSet presAssocID="{71F9075B-B7E9-48A1-8BCC-E18D5F431DB5}" presName="spacing" presStyleCnt="0"/>
      <dgm:spPr/>
    </dgm:pt>
    <dgm:pt modelId="{857FC9AD-6999-4C50-BDCB-45328CE4B705}" type="pres">
      <dgm:prSet presAssocID="{586C074A-B1FF-441E-AA9D-EEA845BD8952}" presName="composite" presStyleCnt="0"/>
      <dgm:spPr/>
    </dgm:pt>
    <dgm:pt modelId="{4EBE92CB-76E7-45AD-A955-3B31FE138DF8}" type="pres">
      <dgm:prSet presAssocID="{586C074A-B1FF-441E-AA9D-EEA845BD8952}" presName="imgShp" presStyleLbl="fgImgPlace1" presStyleIdx="4" presStyleCnt="5" custScaleX="190001"/>
      <dgm:spPr>
        <a:blipFill rotWithShape="0">
          <a:blip xmlns:r="http://schemas.openxmlformats.org/officeDocument/2006/relationships"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1FF98821-4394-48B5-B87B-BD8C4F447DD6}" type="pres">
      <dgm:prSet presAssocID="{586C074A-B1FF-441E-AA9D-EEA845BD8952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3BE3F0-526D-47CB-B5A1-C55EEC6A2B61}" srcId="{EE99DCBF-D8B4-4171-9A5F-48308865CEAB}" destId="{D8ECAB4E-7D60-4682-AC64-4CD01F596A06}" srcOrd="1" destOrd="0" parTransId="{D12C14CA-06A8-4455-8F85-8C60C9B5ECBB}" sibTransId="{895CC518-B4E7-46C2-AF34-FD98D5A0874B}"/>
    <dgm:cxn modelId="{E895AD91-FE16-4CB3-AD1E-05E704295B48}" srcId="{EE99DCBF-D8B4-4171-9A5F-48308865CEAB}" destId="{973C8D20-26DA-4292-AFFE-97F19B891C82}" srcOrd="3" destOrd="0" parTransId="{8B9FADEA-241F-4DF2-9A2B-768117DDECF9}" sibTransId="{71F9075B-B7E9-48A1-8BCC-E18D5F431DB5}"/>
    <dgm:cxn modelId="{EDAE78C5-E258-4F83-AA9B-44714A64DA75}" type="presOf" srcId="{D8ECAB4E-7D60-4682-AC64-4CD01F596A06}" destId="{BD92FDFC-C625-4640-B446-42AF0F201D95}" srcOrd="0" destOrd="0" presId="urn:microsoft.com/office/officeart/2005/8/layout/vList3#1"/>
    <dgm:cxn modelId="{8FA21577-6D4F-4E34-9130-D094B1758B2F}" type="presOf" srcId="{973C8D20-26DA-4292-AFFE-97F19B891C82}" destId="{81C8EF3D-622F-40C5-A88C-CBBEBCB5A074}" srcOrd="0" destOrd="0" presId="urn:microsoft.com/office/officeart/2005/8/layout/vList3#1"/>
    <dgm:cxn modelId="{847223FF-9709-41D6-AE15-8E28F86BAE34}" type="presOf" srcId="{EE99DCBF-D8B4-4171-9A5F-48308865CEAB}" destId="{BED106B2-E4FC-41BC-BDF8-DCF2723DF0CA}" srcOrd="0" destOrd="0" presId="urn:microsoft.com/office/officeart/2005/8/layout/vList3#1"/>
    <dgm:cxn modelId="{343B34DD-77B8-42C3-AA61-7DA9425E37BE}" srcId="{EE99DCBF-D8B4-4171-9A5F-48308865CEAB}" destId="{C431281C-DE2F-4814-B1C4-83DB3ACAA5AF}" srcOrd="2" destOrd="0" parTransId="{2043CF5D-781E-4189-84D6-704AEA962447}" sibTransId="{31D46E6A-BE7E-45B7-AC13-516FF6159A34}"/>
    <dgm:cxn modelId="{9B585C46-D010-4374-AFB6-0256EF8A6DD7}" type="presOf" srcId="{C431281C-DE2F-4814-B1C4-83DB3ACAA5AF}" destId="{1E7FB1AE-E9A6-48D1-A13A-DDE5E308396D}" srcOrd="0" destOrd="0" presId="urn:microsoft.com/office/officeart/2005/8/layout/vList3#1"/>
    <dgm:cxn modelId="{A74D5D55-EB60-4FD7-B727-3C0A583F62ED}" type="presOf" srcId="{586C074A-B1FF-441E-AA9D-EEA845BD8952}" destId="{1FF98821-4394-48B5-B87B-BD8C4F447DD6}" srcOrd="0" destOrd="0" presId="urn:microsoft.com/office/officeart/2005/8/layout/vList3#1"/>
    <dgm:cxn modelId="{8337E7CD-D383-45EF-BB36-4CF688B92CE6}" type="presOf" srcId="{7967D84D-B004-4337-B20E-0E80AD14648B}" destId="{CDD9A9DA-9935-4C12-A624-93F9A219104C}" srcOrd="0" destOrd="0" presId="urn:microsoft.com/office/officeart/2005/8/layout/vList3#1"/>
    <dgm:cxn modelId="{EF9E3201-4F13-4528-B57C-4FF8E9246AB6}" srcId="{EE99DCBF-D8B4-4171-9A5F-48308865CEAB}" destId="{7967D84D-B004-4337-B20E-0E80AD14648B}" srcOrd="0" destOrd="0" parTransId="{707167D6-6897-4650-A0E6-8C4954CC3785}" sibTransId="{CFDC9BB5-6AFA-488C-BF3A-5EFFAC4F8EDE}"/>
    <dgm:cxn modelId="{C3ADF4ED-4789-4394-BE14-CB0AA8374668}" srcId="{EE99DCBF-D8B4-4171-9A5F-48308865CEAB}" destId="{586C074A-B1FF-441E-AA9D-EEA845BD8952}" srcOrd="4" destOrd="0" parTransId="{79F43371-6981-4E79-AE73-3B906F85ADAA}" sibTransId="{CC3D7EEB-EFD8-4E72-8854-70F809CCA40F}"/>
    <dgm:cxn modelId="{6948F6C7-D231-49FA-BE9D-7687E7FED0B6}" type="presParOf" srcId="{BED106B2-E4FC-41BC-BDF8-DCF2723DF0CA}" destId="{4AF351A7-E2A5-46A6-BC78-2107564E7571}" srcOrd="0" destOrd="0" presId="urn:microsoft.com/office/officeart/2005/8/layout/vList3#1"/>
    <dgm:cxn modelId="{E51CC058-15F9-4C15-968E-BEE5AE118C79}" type="presParOf" srcId="{4AF351A7-E2A5-46A6-BC78-2107564E7571}" destId="{592B961D-F6AC-412D-B8FA-6124D5DE5264}" srcOrd="0" destOrd="0" presId="urn:microsoft.com/office/officeart/2005/8/layout/vList3#1"/>
    <dgm:cxn modelId="{D954801A-0081-4659-8F48-AD648E0A5017}" type="presParOf" srcId="{4AF351A7-E2A5-46A6-BC78-2107564E7571}" destId="{CDD9A9DA-9935-4C12-A624-93F9A219104C}" srcOrd="1" destOrd="0" presId="urn:microsoft.com/office/officeart/2005/8/layout/vList3#1"/>
    <dgm:cxn modelId="{12B4237C-AC82-4C70-BDC3-98FE399F9AE8}" type="presParOf" srcId="{BED106B2-E4FC-41BC-BDF8-DCF2723DF0CA}" destId="{1C2CE816-D606-4D76-BCB9-A239F99F4AA3}" srcOrd="1" destOrd="0" presId="urn:microsoft.com/office/officeart/2005/8/layout/vList3#1"/>
    <dgm:cxn modelId="{F2413FB6-88DD-4636-AF57-507903243E8D}" type="presParOf" srcId="{BED106B2-E4FC-41BC-BDF8-DCF2723DF0CA}" destId="{3E70DF67-A0BB-47CC-B196-DA5232983114}" srcOrd="2" destOrd="0" presId="urn:microsoft.com/office/officeart/2005/8/layout/vList3#1"/>
    <dgm:cxn modelId="{4E36E76A-D8AE-42E5-B6BC-B6EC6B9E787B}" type="presParOf" srcId="{3E70DF67-A0BB-47CC-B196-DA5232983114}" destId="{1B019086-BD02-4DC7-8243-A7E6A454E770}" srcOrd="0" destOrd="0" presId="urn:microsoft.com/office/officeart/2005/8/layout/vList3#1"/>
    <dgm:cxn modelId="{66432204-3B88-4652-84A6-4F5F77506BBA}" type="presParOf" srcId="{3E70DF67-A0BB-47CC-B196-DA5232983114}" destId="{BD92FDFC-C625-4640-B446-42AF0F201D95}" srcOrd="1" destOrd="0" presId="urn:microsoft.com/office/officeart/2005/8/layout/vList3#1"/>
    <dgm:cxn modelId="{0E1ECAA7-7F25-42BA-B5DC-2684CFC738A0}" type="presParOf" srcId="{BED106B2-E4FC-41BC-BDF8-DCF2723DF0CA}" destId="{41013245-A97F-4E58-A1C6-72371392422D}" srcOrd="3" destOrd="0" presId="urn:microsoft.com/office/officeart/2005/8/layout/vList3#1"/>
    <dgm:cxn modelId="{8CB5C20D-F95C-4E6B-9423-5312B57547B0}" type="presParOf" srcId="{BED106B2-E4FC-41BC-BDF8-DCF2723DF0CA}" destId="{42C97A09-A727-4CF9-91EB-EBA6B0A4CE14}" srcOrd="4" destOrd="0" presId="urn:microsoft.com/office/officeart/2005/8/layout/vList3#1"/>
    <dgm:cxn modelId="{C2C61A8A-F3CB-41C9-9F15-A80838CD0321}" type="presParOf" srcId="{42C97A09-A727-4CF9-91EB-EBA6B0A4CE14}" destId="{1B250758-E5FF-4DA3-B017-B605B6CE5BB4}" srcOrd="0" destOrd="0" presId="urn:microsoft.com/office/officeart/2005/8/layout/vList3#1"/>
    <dgm:cxn modelId="{A5EB356D-CF89-4533-8546-5B45224A7644}" type="presParOf" srcId="{42C97A09-A727-4CF9-91EB-EBA6B0A4CE14}" destId="{1E7FB1AE-E9A6-48D1-A13A-DDE5E308396D}" srcOrd="1" destOrd="0" presId="urn:microsoft.com/office/officeart/2005/8/layout/vList3#1"/>
    <dgm:cxn modelId="{37C24F6E-9D13-41BB-A310-1E0BE87C1BD1}" type="presParOf" srcId="{BED106B2-E4FC-41BC-BDF8-DCF2723DF0CA}" destId="{DE899E8F-A6D3-4D67-9DCA-59DB5F5D27F6}" srcOrd="5" destOrd="0" presId="urn:microsoft.com/office/officeart/2005/8/layout/vList3#1"/>
    <dgm:cxn modelId="{4B94CC75-2D21-4E32-9965-8FE4E43F3E3C}" type="presParOf" srcId="{BED106B2-E4FC-41BC-BDF8-DCF2723DF0CA}" destId="{FE23DC51-4B86-443B-8850-14A9A40242EC}" srcOrd="6" destOrd="0" presId="urn:microsoft.com/office/officeart/2005/8/layout/vList3#1"/>
    <dgm:cxn modelId="{BF53871A-09FD-4D7B-ADA8-DE17AA5A5850}" type="presParOf" srcId="{FE23DC51-4B86-443B-8850-14A9A40242EC}" destId="{5AF0912D-2ABF-4800-8F48-9EE3373EA854}" srcOrd="0" destOrd="0" presId="urn:microsoft.com/office/officeart/2005/8/layout/vList3#1"/>
    <dgm:cxn modelId="{30EF7F22-00B5-46F6-AE36-F32774CC869F}" type="presParOf" srcId="{FE23DC51-4B86-443B-8850-14A9A40242EC}" destId="{81C8EF3D-622F-40C5-A88C-CBBEBCB5A074}" srcOrd="1" destOrd="0" presId="urn:microsoft.com/office/officeart/2005/8/layout/vList3#1"/>
    <dgm:cxn modelId="{F19A84C4-EEE3-4572-9D1A-488D1F0D9DF9}" type="presParOf" srcId="{BED106B2-E4FC-41BC-BDF8-DCF2723DF0CA}" destId="{0ACE8AA9-8BDB-4F3A-9581-66E3E18BA7C5}" srcOrd="7" destOrd="0" presId="urn:microsoft.com/office/officeart/2005/8/layout/vList3#1"/>
    <dgm:cxn modelId="{49F2212E-D8C8-4A16-809E-F29B4088FE26}" type="presParOf" srcId="{BED106B2-E4FC-41BC-BDF8-DCF2723DF0CA}" destId="{857FC9AD-6999-4C50-BDCB-45328CE4B705}" srcOrd="8" destOrd="0" presId="urn:microsoft.com/office/officeart/2005/8/layout/vList3#1"/>
    <dgm:cxn modelId="{F9A08764-1A04-4AC9-8737-CDEE0E2418DE}" type="presParOf" srcId="{857FC9AD-6999-4C50-BDCB-45328CE4B705}" destId="{4EBE92CB-76E7-45AD-A955-3B31FE138DF8}" srcOrd="0" destOrd="0" presId="urn:microsoft.com/office/officeart/2005/8/layout/vList3#1"/>
    <dgm:cxn modelId="{0073DF17-CAF6-49AB-8E61-A1F133131EDC}" type="presParOf" srcId="{857FC9AD-6999-4C50-BDCB-45328CE4B705}" destId="{1FF98821-4394-48B5-B87B-BD8C4F447DD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AD2F8-F692-4A07-A866-D464034A00A2}">
      <dsp:nvSpPr>
        <dsp:cNvPr id="0" name=""/>
        <dsp:cNvSpPr/>
      </dsp:nvSpPr>
      <dsp:spPr>
        <a:xfrm>
          <a:off x="2889524" y="2609572"/>
          <a:ext cx="2800726" cy="2026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tx1"/>
              </a:solidFill>
            </a:rPr>
            <a:t>Современные  технологии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299681" y="2906378"/>
        <a:ext cx="1980412" cy="1433109"/>
      </dsp:txXfrm>
    </dsp:sp>
    <dsp:sp modelId="{FE7D8A34-3BB7-459D-AFED-AFC234DC2278}">
      <dsp:nvSpPr>
        <dsp:cNvPr id="0" name=""/>
        <dsp:cNvSpPr/>
      </dsp:nvSpPr>
      <dsp:spPr>
        <a:xfrm rot="16200000">
          <a:off x="3983446" y="2281853"/>
          <a:ext cx="612882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612882" y="212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274565" y="2287809"/>
        <a:ext cx="30644" cy="30644"/>
      </dsp:txXfrm>
    </dsp:sp>
    <dsp:sp modelId="{E1A59501-0D14-4067-B1C4-B69476BE50FC}">
      <dsp:nvSpPr>
        <dsp:cNvPr id="0" name=""/>
        <dsp:cNvSpPr/>
      </dsp:nvSpPr>
      <dsp:spPr>
        <a:xfrm>
          <a:off x="3110629" y="-30031"/>
          <a:ext cx="2358516" cy="20267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Эффективность  обучения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456026" y="266775"/>
        <a:ext cx="1667722" cy="1433109"/>
      </dsp:txXfrm>
    </dsp:sp>
    <dsp:sp modelId="{63FD4893-F4CA-4269-A1FE-D0733F3BCA49}">
      <dsp:nvSpPr>
        <dsp:cNvPr id="0" name=""/>
        <dsp:cNvSpPr/>
      </dsp:nvSpPr>
      <dsp:spPr>
        <a:xfrm rot="20500322">
          <a:off x="5560073" y="3160601"/>
          <a:ext cx="122516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122516" y="212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618268" y="3178816"/>
        <a:ext cx="6125" cy="6125"/>
      </dsp:txXfrm>
    </dsp:sp>
    <dsp:sp modelId="{D3B10E7F-B9D2-4D1B-B221-C0E3A281C57B}">
      <dsp:nvSpPr>
        <dsp:cNvPr id="0" name=""/>
        <dsp:cNvSpPr/>
      </dsp:nvSpPr>
      <dsp:spPr>
        <a:xfrm>
          <a:off x="5613392" y="1696868"/>
          <a:ext cx="2335979" cy="220146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Активность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955488" y="2019265"/>
        <a:ext cx="1651787" cy="1556671"/>
      </dsp:txXfrm>
    </dsp:sp>
    <dsp:sp modelId="{D385454A-1F60-45A2-98FB-C4D4CF193544}">
      <dsp:nvSpPr>
        <dsp:cNvPr id="0" name=""/>
        <dsp:cNvSpPr/>
      </dsp:nvSpPr>
      <dsp:spPr>
        <a:xfrm rot="3240000">
          <a:off x="4874153" y="4630894"/>
          <a:ext cx="327040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327040" y="212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029497" y="4643996"/>
        <a:ext cx="16352" cy="16352"/>
      </dsp:txXfrm>
    </dsp:sp>
    <dsp:sp modelId="{29284DBA-4A91-4292-8CB5-DE78A4CBC993}">
      <dsp:nvSpPr>
        <dsp:cNvPr id="0" name=""/>
        <dsp:cNvSpPr/>
      </dsp:nvSpPr>
      <dsp:spPr>
        <a:xfrm>
          <a:off x="4444510" y="4628804"/>
          <a:ext cx="2793795" cy="2259227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Самостоятельность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853652" y="4959660"/>
        <a:ext cx="1975511" cy="1597515"/>
      </dsp:txXfrm>
    </dsp:sp>
    <dsp:sp modelId="{6D690ED7-246D-45DE-B3A2-6C6748F8D753}">
      <dsp:nvSpPr>
        <dsp:cNvPr id="0" name=""/>
        <dsp:cNvSpPr/>
      </dsp:nvSpPr>
      <dsp:spPr>
        <a:xfrm rot="7560000">
          <a:off x="3339682" y="4650714"/>
          <a:ext cx="376038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376038" y="212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3518300" y="4662591"/>
        <a:ext cx="18801" cy="18801"/>
      </dsp:txXfrm>
    </dsp:sp>
    <dsp:sp modelId="{FC94C60A-FF41-4C67-926B-01889C5BF0D4}">
      <dsp:nvSpPr>
        <dsp:cNvPr id="0" name=""/>
        <dsp:cNvSpPr/>
      </dsp:nvSpPr>
      <dsp:spPr>
        <a:xfrm>
          <a:off x="1488883" y="4645544"/>
          <a:ext cx="2498968" cy="222574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Личная  инициатива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854848" y="4971497"/>
        <a:ext cx="1767038" cy="1573839"/>
      </dsp:txXfrm>
    </dsp:sp>
    <dsp:sp modelId="{545BCC77-44C0-4B73-9E2F-5B635350EFCD}">
      <dsp:nvSpPr>
        <dsp:cNvPr id="0" name=""/>
        <dsp:cNvSpPr/>
      </dsp:nvSpPr>
      <dsp:spPr>
        <a:xfrm rot="11880000">
          <a:off x="2886614" y="3166650"/>
          <a:ext cx="128931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128931" y="212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2947857" y="3184705"/>
        <a:ext cx="6446" cy="6446"/>
      </dsp:txXfrm>
    </dsp:sp>
    <dsp:sp modelId="{ADD638F0-71AE-48AC-A9AE-E2377FE1145E}">
      <dsp:nvSpPr>
        <dsp:cNvPr id="0" name=""/>
        <dsp:cNvSpPr/>
      </dsp:nvSpPr>
      <dsp:spPr>
        <a:xfrm>
          <a:off x="604270" y="1706517"/>
          <a:ext cx="2350409" cy="220146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Творческие способности   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948479" y="2028914"/>
        <a:ext cx="1661991" cy="1556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44A77-A468-43E1-AE6A-68339CDE874E}">
      <dsp:nvSpPr>
        <dsp:cNvPr id="0" name=""/>
        <dsp:cNvSpPr/>
      </dsp:nvSpPr>
      <dsp:spPr>
        <a:xfrm rot="21300000">
          <a:off x="23237" y="2140852"/>
          <a:ext cx="7525920" cy="86183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E869F4-6D86-4A2F-8B40-C686986EF408}">
      <dsp:nvSpPr>
        <dsp:cNvPr id="0" name=""/>
        <dsp:cNvSpPr/>
      </dsp:nvSpPr>
      <dsp:spPr>
        <a:xfrm>
          <a:off x="908687" y="257176"/>
          <a:ext cx="2271718" cy="2057414"/>
        </a:xfrm>
        <a:prstGeom prst="downArrow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B9226-1AC9-4351-AEAE-C6EE8AF7D08F}">
      <dsp:nvSpPr>
        <dsp:cNvPr id="0" name=""/>
        <dsp:cNvSpPr/>
      </dsp:nvSpPr>
      <dsp:spPr>
        <a:xfrm>
          <a:off x="4013369" y="0"/>
          <a:ext cx="2423166" cy="2160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Инновация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4013369" y="0"/>
        <a:ext cx="2423166" cy="2160285"/>
      </dsp:txXfrm>
    </dsp:sp>
    <dsp:sp modelId="{F47B587E-991A-4B94-902A-FB77FE14F765}">
      <dsp:nvSpPr>
        <dsp:cNvPr id="0" name=""/>
        <dsp:cNvSpPr/>
      </dsp:nvSpPr>
      <dsp:spPr>
        <a:xfrm>
          <a:off x="4391989" y="2828944"/>
          <a:ext cx="2271718" cy="2057414"/>
        </a:xfrm>
        <a:prstGeom prst="upArrow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62108-1BFD-4A70-8AED-58C4E84251F7}">
      <dsp:nvSpPr>
        <dsp:cNvPr id="0" name=""/>
        <dsp:cNvSpPr/>
      </dsp:nvSpPr>
      <dsp:spPr>
        <a:xfrm>
          <a:off x="1135859" y="2983250"/>
          <a:ext cx="2423166" cy="2160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«в новое»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1135859" y="2983250"/>
        <a:ext cx="2423166" cy="21602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9075B-82C4-4AFA-A495-1C525075A121}">
      <dsp:nvSpPr>
        <dsp:cNvPr id="0" name=""/>
        <dsp:cNvSpPr/>
      </dsp:nvSpPr>
      <dsp:spPr>
        <a:xfrm>
          <a:off x="2157296" y="883918"/>
          <a:ext cx="5027089" cy="5027089"/>
        </a:xfrm>
        <a:prstGeom prst="blockArc">
          <a:avLst>
            <a:gd name="adj1" fmla="val 12600000"/>
            <a:gd name="adj2" fmla="val 16200000"/>
            <a:gd name="adj3" fmla="val 45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7BCB3-061D-42A7-A074-D44BAE22B1E2}">
      <dsp:nvSpPr>
        <dsp:cNvPr id="0" name=""/>
        <dsp:cNvSpPr/>
      </dsp:nvSpPr>
      <dsp:spPr>
        <a:xfrm>
          <a:off x="2157296" y="883918"/>
          <a:ext cx="5027089" cy="5027089"/>
        </a:xfrm>
        <a:prstGeom prst="blockArc">
          <a:avLst>
            <a:gd name="adj1" fmla="val 9000000"/>
            <a:gd name="adj2" fmla="val 12600000"/>
            <a:gd name="adj3" fmla="val 45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F79E2-4534-4E06-90F9-41E35A74B13F}">
      <dsp:nvSpPr>
        <dsp:cNvPr id="0" name=""/>
        <dsp:cNvSpPr/>
      </dsp:nvSpPr>
      <dsp:spPr>
        <a:xfrm>
          <a:off x="2157296" y="883918"/>
          <a:ext cx="5027089" cy="5027089"/>
        </a:xfrm>
        <a:prstGeom prst="blockArc">
          <a:avLst>
            <a:gd name="adj1" fmla="val 5400000"/>
            <a:gd name="adj2" fmla="val 9000000"/>
            <a:gd name="adj3" fmla="val 45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CCD36-018F-47C6-B0E3-483A157A36BC}">
      <dsp:nvSpPr>
        <dsp:cNvPr id="0" name=""/>
        <dsp:cNvSpPr/>
      </dsp:nvSpPr>
      <dsp:spPr>
        <a:xfrm>
          <a:off x="2157296" y="883918"/>
          <a:ext cx="5027089" cy="5027089"/>
        </a:xfrm>
        <a:prstGeom prst="blockArc">
          <a:avLst>
            <a:gd name="adj1" fmla="val 1800000"/>
            <a:gd name="adj2" fmla="val 5400000"/>
            <a:gd name="adj3" fmla="val 45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7CE35-964F-4CD6-AB11-D857D474F81B}">
      <dsp:nvSpPr>
        <dsp:cNvPr id="0" name=""/>
        <dsp:cNvSpPr/>
      </dsp:nvSpPr>
      <dsp:spPr>
        <a:xfrm>
          <a:off x="2157296" y="883918"/>
          <a:ext cx="5027089" cy="5027089"/>
        </a:xfrm>
        <a:prstGeom prst="blockArc">
          <a:avLst>
            <a:gd name="adj1" fmla="val 19800000"/>
            <a:gd name="adj2" fmla="val 1800000"/>
            <a:gd name="adj3" fmla="val 45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6452F-FFAF-40B1-92D1-4DA5D5E9510F}">
      <dsp:nvSpPr>
        <dsp:cNvPr id="0" name=""/>
        <dsp:cNvSpPr/>
      </dsp:nvSpPr>
      <dsp:spPr>
        <a:xfrm>
          <a:off x="2157296" y="883918"/>
          <a:ext cx="5027089" cy="5027089"/>
        </a:xfrm>
        <a:prstGeom prst="blockArc">
          <a:avLst>
            <a:gd name="adj1" fmla="val 16200000"/>
            <a:gd name="adj2" fmla="val 19800000"/>
            <a:gd name="adj3" fmla="val 45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AD0F20-F0EB-4398-BA5F-16E1629ADB87}">
      <dsp:nvSpPr>
        <dsp:cNvPr id="0" name=""/>
        <dsp:cNvSpPr/>
      </dsp:nvSpPr>
      <dsp:spPr>
        <a:xfrm>
          <a:off x="3522213" y="2152683"/>
          <a:ext cx="2259620" cy="225962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FF0000"/>
              </a:solidFill>
            </a:rPr>
            <a:t>Приёмы</a:t>
          </a:r>
          <a:endParaRPr lang="ru-RU" sz="2800" b="1" i="1" kern="1200" dirty="0">
            <a:solidFill>
              <a:srgbClr val="FF0000"/>
            </a:solidFill>
          </a:endParaRPr>
        </a:p>
      </dsp:txBody>
      <dsp:txXfrm>
        <a:off x="3853127" y="2483597"/>
        <a:ext cx="1597792" cy="1597792"/>
      </dsp:txXfrm>
    </dsp:sp>
    <dsp:sp modelId="{AA1DD3DE-9A3F-444A-8856-FA06C75059DA}">
      <dsp:nvSpPr>
        <dsp:cNvPr id="0" name=""/>
        <dsp:cNvSpPr/>
      </dsp:nvSpPr>
      <dsp:spPr>
        <a:xfrm>
          <a:off x="3277199" y="-71963"/>
          <a:ext cx="2787284" cy="2025647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Ассоциативный ряд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685387" y="224686"/>
        <a:ext cx="1970908" cy="1432349"/>
      </dsp:txXfrm>
    </dsp:sp>
    <dsp:sp modelId="{3FFDB59E-7FCF-465B-B01F-D7636E98DF4E}">
      <dsp:nvSpPr>
        <dsp:cNvPr id="0" name=""/>
        <dsp:cNvSpPr/>
      </dsp:nvSpPr>
      <dsp:spPr>
        <a:xfrm>
          <a:off x="5881334" y="1378294"/>
          <a:ext cx="1833973" cy="158173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Опорный конспект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149913" y="1609934"/>
        <a:ext cx="1296815" cy="1118454"/>
      </dsp:txXfrm>
    </dsp:sp>
    <dsp:sp modelId="{7B93476D-C60F-48EA-8262-44F2EAE134D5}">
      <dsp:nvSpPr>
        <dsp:cNvPr id="0" name=""/>
        <dsp:cNvSpPr/>
      </dsp:nvSpPr>
      <dsp:spPr>
        <a:xfrm>
          <a:off x="5558566" y="3714772"/>
          <a:ext cx="2479510" cy="1821983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Ключевые термины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921682" y="3981595"/>
        <a:ext cx="1753278" cy="1288337"/>
      </dsp:txXfrm>
    </dsp:sp>
    <dsp:sp modelId="{1AB93065-0144-47A9-BFB0-8FB64D669DE1}">
      <dsp:nvSpPr>
        <dsp:cNvPr id="0" name=""/>
        <dsp:cNvSpPr/>
      </dsp:nvSpPr>
      <dsp:spPr>
        <a:xfrm>
          <a:off x="3591450" y="5135309"/>
          <a:ext cx="2158782" cy="143751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Кластер Синквейн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907596" y="5345828"/>
        <a:ext cx="1526490" cy="1016473"/>
      </dsp:txXfrm>
    </dsp:sp>
    <dsp:sp modelId="{0F479D5F-2E92-41A5-80A7-9B775768DF3E}">
      <dsp:nvSpPr>
        <dsp:cNvPr id="0" name=""/>
        <dsp:cNvSpPr/>
      </dsp:nvSpPr>
      <dsp:spPr>
        <a:xfrm>
          <a:off x="1320269" y="3662923"/>
          <a:ext cx="2446183" cy="192568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Исследование текста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678504" y="3944933"/>
        <a:ext cx="1729713" cy="1361662"/>
      </dsp:txXfrm>
    </dsp:sp>
    <dsp:sp modelId="{FCB61A09-98F3-4A5B-B1FF-0D3068E01D3E}">
      <dsp:nvSpPr>
        <dsp:cNvPr id="0" name=""/>
        <dsp:cNvSpPr/>
      </dsp:nvSpPr>
      <dsp:spPr>
        <a:xfrm>
          <a:off x="1643077" y="1378294"/>
          <a:ext cx="1800567" cy="158173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FF00"/>
              </a:solidFill>
            </a:rPr>
            <a:t> </a:t>
          </a:r>
          <a:r>
            <a:rPr lang="ru-RU" sz="2000" kern="1200" dirty="0" smtClean="0">
              <a:solidFill>
                <a:schemeClr val="tx1"/>
              </a:solidFill>
            </a:rPr>
            <a:t>Работа с тестами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906764" y="1609934"/>
        <a:ext cx="1273193" cy="11184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9A9DA-9935-4C12-A624-93F9A219104C}">
      <dsp:nvSpPr>
        <dsp:cNvPr id="0" name=""/>
        <dsp:cNvSpPr/>
      </dsp:nvSpPr>
      <dsp:spPr>
        <a:xfrm rot="10800000">
          <a:off x="1785931" y="0"/>
          <a:ext cx="5653246" cy="714750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185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Комментированное</a:t>
          </a:r>
          <a:r>
            <a:rPr lang="ru-RU" sz="2100" b="0" i="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чтение</a:t>
          </a:r>
          <a:endParaRPr lang="ru-RU" sz="2100" b="0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964618" y="0"/>
        <a:ext cx="5474559" cy="714750"/>
      </dsp:txXfrm>
    </dsp:sp>
    <dsp:sp modelId="{592B961D-F6AC-412D-B8FA-6124D5DE5264}">
      <dsp:nvSpPr>
        <dsp:cNvPr id="0" name=""/>
        <dsp:cNvSpPr/>
      </dsp:nvSpPr>
      <dsp:spPr>
        <a:xfrm>
          <a:off x="1114066" y="986"/>
          <a:ext cx="1239483" cy="714750"/>
        </a:xfrm>
        <a:prstGeom prst="ellipse">
          <a:avLst/>
        </a:prstGeom>
        <a:blipFill rotWithShape="0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2FDFC-C625-4640-B446-42AF0F201D95}">
      <dsp:nvSpPr>
        <dsp:cNvPr id="0" name=""/>
        <dsp:cNvSpPr/>
      </dsp:nvSpPr>
      <dsp:spPr>
        <a:xfrm rot="10800000">
          <a:off x="1733808" y="929094"/>
          <a:ext cx="5653246" cy="714750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185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</a:t>
          </a:r>
          <a:endParaRPr lang="ru-RU" sz="2100" b="0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912495" y="929094"/>
        <a:ext cx="5474559" cy="714750"/>
      </dsp:txXfrm>
    </dsp:sp>
    <dsp:sp modelId="{1B019086-BD02-4DC7-8243-A7E6A454E770}">
      <dsp:nvSpPr>
        <dsp:cNvPr id="0" name=""/>
        <dsp:cNvSpPr/>
      </dsp:nvSpPr>
      <dsp:spPr>
        <a:xfrm>
          <a:off x="1114066" y="929094"/>
          <a:ext cx="1239483" cy="714750"/>
        </a:xfrm>
        <a:prstGeom prst="ellipse">
          <a:avLst/>
        </a:prstGeom>
        <a:blipFill rotWithShape="0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FB1AE-E9A6-48D1-A13A-DDE5E308396D}">
      <dsp:nvSpPr>
        <dsp:cNvPr id="0" name=""/>
        <dsp:cNvSpPr/>
      </dsp:nvSpPr>
      <dsp:spPr>
        <a:xfrm rot="10800000">
          <a:off x="1777013" y="1857202"/>
          <a:ext cx="5653246" cy="714750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185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Групповая дискуссия</a:t>
          </a:r>
          <a:endParaRPr lang="ru-RU" sz="2100" b="0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955700" y="1857202"/>
        <a:ext cx="5474559" cy="714750"/>
      </dsp:txXfrm>
    </dsp:sp>
    <dsp:sp modelId="{1B250758-E5FF-4DA3-B017-B605B6CE5BB4}">
      <dsp:nvSpPr>
        <dsp:cNvPr id="0" name=""/>
        <dsp:cNvSpPr/>
      </dsp:nvSpPr>
      <dsp:spPr>
        <a:xfrm>
          <a:off x="1070862" y="1857202"/>
          <a:ext cx="1412303" cy="714750"/>
        </a:xfrm>
        <a:prstGeom prst="ellipse">
          <a:avLst/>
        </a:prstGeom>
        <a:blipFill rotWithShape="0"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C8EF3D-622F-40C5-A88C-CBBEBCB5A074}">
      <dsp:nvSpPr>
        <dsp:cNvPr id="0" name=""/>
        <dsp:cNvSpPr/>
      </dsp:nvSpPr>
      <dsp:spPr>
        <a:xfrm rot="10800000">
          <a:off x="1777013" y="2785311"/>
          <a:ext cx="5653246" cy="714750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185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ИКТ</a:t>
          </a:r>
          <a:endParaRPr lang="ru-RU" sz="2100" b="0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955700" y="2785311"/>
        <a:ext cx="5474559" cy="714750"/>
      </dsp:txXfrm>
    </dsp:sp>
    <dsp:sp modelId="{5AF0912D-2ABF-4800-8F48-9EE3373EA854}">
      <dsp:nvSpPr>
        <dsp:cNvPr id="0" name=""/>
        <dsp:cNvSpPr/>
      </dsp:nvSpPr>
      <dsp:spPr>
        <a:xfrm>
          <a:off x="1070862" y="2785311"/>
          <a:ext cx="1412303" cy="714750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F98821-4394-48B5-B87B-BD8C4F447DD6}">
      <dsp:nvSpPr>
        <dsp:cNvPr id="0" name=""/>
        <dsp:cNvSpPr/>
      </dsp:nvSpPr>
      <dsp:spPr>
        <a:xfrm rot="10800000">
          <a:off x="1763446" y="3713419"/>
          <a:ext cx="5653246" cy="714750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185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Нетрадиционные формы домашнего задания</a:t>
          </a:r>
          <a:endParaRPr lang="ru-RU" sz="2100" b="0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942133" y="3713419"/>
        <a:ext cx="5474559" cy="714750"/>
      </dsp:txXfrm>
    </dsp:sp>
    <dsp:sp modelId="{4EBE92CB-76E7-45AD-A955-3B31FE138DF8}">
      <dsp:nvSpPr>
        <dsp:cNvPr id="0" name=""/>
        <dsp:cNvSpPr/>
      </dsp:nvSpPr>
      <dsp:spPr>
        <a:xfrm>
          <a:off x="1084429" y="3713419"/>
          <a:ext cx="1358032" cy="714750"/>
        </a:xfrm>
        <a:prstGeom prst="ellipse">
          <a:avLst/>
        </a:prstGeom>
        <a:blipFill rotWithShape="0">
          <a:blip xmlns:r="http://schemas.openxmlformats.org/officeDocument/2006/relationships"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3F8A5-842B-4BD8-BEA2-240C405F3E5D}" type="datetimeFigureOut">
              <a:rPr lang="ru-RU" smtClean="0"/>
              <a:pPr/>
              <a:t>20.01.2015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6099B-141F-4D77-9350-4B0B2F59A5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91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099B-141F-4D77-9350-4B0B2F59A5B3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8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099B-141F-4D77-9350-4B0B2F59A5B3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61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9B21-A95A-4724-88C7-E32A5B447577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8F7C-364E-4A38-93C2-984AC6393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C227-C42B-4E6E-99C6-060B28FFE000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7C4C-3782-4982-A3DA-5B135A899E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DD635-00B1-4C05-866B-6054FBCD8988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6B172-1767-4D28-9D6F-17D89DFD77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249F-6104-48D7-8F82-36FD63C53FA1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447C6-DE28-426C-9822-D1510B0C5A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9073-9A40-4E82-9051-5C5A6ADF6AC7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5AF08-2023-471A-B84C-BD1BB387B5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7C7D2-BE9C-4A15-B1C5-6557F5AB2B9B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E04CE-0F50-48E4-9B39-9F5D92AFB3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1B96-6CDE-49B5-B0FE-405B660D1FF2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06E22-0428-41E5-A029-7E30B3747E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B9FBB-811E-4562-8645-6115F9C8D26B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7D031-0270-4F58-B251-5A50D9D5CE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D501-6936-49E0-8EC0-12CB0C0CCDCB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D8B6A-AFBF-4782-BB12-BF5F54FA3F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5CEDE-6295-4FCB-880C-17F6C399B484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8A50D-F618-4EF5-BE86-E1441D0BB1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532F-D90C-499A-B053-83695DB5A2FA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EF06-85C7-4B2C-93F1-928F061673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3F491-7FCF-4C0B-A308-15E67220A184}" type="datetimeFigureOut">
              <a:rPr lang="ru-RU"/>
              <a:pPr>
                <a:defRPr/>
              </a:pPr>
              <a:t>20.01.2015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B6EBDD-A957-4D35-81BD-7892502B53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1643073"/>
          </a:xfrm>
        </p:spPr>
        <p:txBody>
          <a:bodyPr/>
          <a:lstStyle/>
          <a:p>
            <a:r>
              <a:rPr lang="ru-RU" b="1" dirty="0" smtClean="0"/>
              <a:t>Инновационные технологии на уроках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русского языка и литературы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0200" y="5214950"/>
            <a:ext cx="4784725" cy="857256"/>
          </a:xfrm>
          <a:solidFill>
            <a:schemeClr val="bg2"/>
          </a:solidFill>
        </p:spPr>
        <p:txBody>
          <a:bodyPr rtlCol="0">
            <a:normAutofit fontScale="550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Автор: Семёнова Светлана Вениаминовна,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учитель русского языка и литературы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ОБОБЩЕНИЕ ПЕДАГОГИЧЕСКОГО ОПЫТА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ОБОБЩЕНИЕ ПЕДАГОГИЧЕСКОГО ОПЫТА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ankoboev.Ru_nebo_s_oblakami_i_raduzhnyi_bli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-214346" y="214290"/>
          <a:ext cx="935834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 descr="fbc-9-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9058" y="3500438"/>
            <a:ext cx="95250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ankoboev.Ru_coslednie_minuty_sumere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86908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357166"/>
            <a:ext cx="8294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Использование инновационных технологий на практике</a:t>
            </a:r>
            <a:endParaRPr lang="ru-RU" sz="2400" b="1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500034" y="1142984"/>
          <a:ext cx="8501122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ankoboev.Ru_nebo_s_oblakami_i_raduzhnyi_bli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00100" y="142852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сделать урок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интересным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ярким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Как увлечь учеников своим предметом? Как создать на уроке ситуацию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успеха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каждого ученика?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997839"/>
            <a:ext cx="892971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sz="2800" b="1" dirty="0" smtClean="0"/>
              <a:t>«Наша новая школа» </a:t>
            </a:r>
          </a:p>
          <a:p>
            <a:r>
              <a:rPr lang="ru-RU" sz="2800" b="1" dirty="0" smtClean="0"/>
              <a:t> </a:t>
            </a:r>
            <a:r>
              <a:rPr lang="ru-RU" sz="3200" b="1" i="1" dirty="0" smtClean="0"/>
              <a:t>«Ее суть и смысл в создании школы, способной раскрывать личностный потенциал детей, воспитать в них интерес к учебе и знаниям, стремление к духовному росту и здоровому образу жизни, подготовить ребят к профессиональной деятельности с учетом задач модернизации и инновационного развития страны",- Д.Медведев</a:t>
            </a:r>
            <a:endParaRPr lang="ru-RU" sz="3200" dirty="0"/>
          </a:p>
        </p:txBody>
      </p:sp>
      <p:pic>
        <p:nvPicPr>
          <p:cNvPr id="6" name="Рисунок 5" descr="185.gif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9322" y="785794"/>
            <a:ext cx="230980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nkoboev.Ru_oblachnoe_neb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285728"/>
            <a:ext cx="616380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моей педагогической деятельности: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научить детей самостоятельно мыслить,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самому сопоставлять факты и искать информацию, помочь детям раскрыться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развить творческие способности, научить любить себя и окружающих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0"/>
            <a:ext cx="2928926" cy="3100372"/>
          </a:xfrm>
          <a:prstGeom prst="rect">
            <a:avLst/>
          </a:prstGeom>
        </p:spPr>
      </p:pic>
      <p:pic>
        <p:nvPicPr>
          <p:cNvPr id="6" name="Рисунок 5" descr="rtr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743714"/>
            <a:ext cx="2759184" cy="4114286"/>
          </a:xfrm>
          <a:prstGeom prst="rect">
            <a:avLst/>
          </a:prstGeom>
        </p:spPr>
      </p:pic>
      <p:pic>
        <p:nvPicPr>
          <p:cNvPr id="14338" name="Picture 2" descr="https://pp.vk.me/c310517/v310517214/7027/5XBCRQ-lV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143248"/>
            <a:ext cx="2714644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nkoboev.Ru_oblaka_i_yarkaya_kome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8166403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представляемого  материала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обобщить, проанализировать опыт работы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выбранной теме.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-выявить, что может обеспечить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нестандартную организацию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современного урока;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-показать, какими педагогическими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технология пользуюсь;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-показать результативность опыта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ankoboev.Ru_temneyut_oblak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214290"/>
            <a:ext cx="814393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Педагогическая технология-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это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продуманная 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 всех деталях модель совместной 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педагогической деятельности по проектированию, организации и проведению учебного процесса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 безусловным обеспечением    комфортных условий для учащихся и учителя.</a:t>
            </a:r>
          </a:p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</a:t>
            </a:r>
            <a:r>
              <a:rPr lang="ru-RU" sz="3600" dirty="0" smtClean="0"/>
              <a:t>           </a:t>
            </a:r>
            <a:r>
              <a:rPr lang="ru-RU" dirty="0" smtClean="0"/>
              <a:t>( В. М. Монахов)</a:t>
            </a:r>
          </a:p>
          <a:p>
            <a:r>
              <a:rPr lang="ru-RU" sz="2800" dirty="0" smtClean="0"/>
              <a:t>                                                              </a:t>
            </a:r>
          </a:p>
          <a:p>
            <a:r>
              <a:rPr lang="ru-RU" sz="2800" dirty="0" smtClean="0"/>
              <a:t>                                                                              </a:t>
            </a:r>
            <a:r>
              <a:rPr lang="ru-RU" dirty="0" smtClean="0"/>
              <a:t>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7" name="Рисунок 6" descr="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857760"/>
            <a:ext cx="2857500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nkoboev.Ru_oblaka_nad_les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/>
        </p:nvGraphicFramePr>
        <p:xfrm>
          <a:off x="571440" y="0"/>
          <a:ext cx="85725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nkoboev.Ru_oblachnoe_neb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/>
        </p:nvGraphicFramePr>
        <p:xfrm>
          <a:off x="714348" y="857232"/>
          <a:ext cx="757239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 rot="21216316">
            <a:off x="2819084" y="2967335"/>
            <a:ext cx="3505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Дж. Боткин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Рисунок 7" descr="2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034" y="3286124"/>
            <a:ext cx="1885714" cy="2933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nkoboev.Ru_oblaka_i_yarkaya_kome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908" y="0"/>
            <a:ext cx="9286908" cy="7000900"/>
          </a:xfrm>
          <a:prstGeom prst="rect">
            <a:avLst/>
          </a:prstGeo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7158" y="0"/>
            <a:ext cx="8786842" cy="732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 инновационного обучения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состоит в следующем: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соответствие концепции гуманизации образования;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-преодоление формализма, авторитарного стиля в системе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преподавания;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использование личностно - ориентированного обучения;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поиск условий для раскрытия творческого потенциала ученика;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соответствие социокультурной потребности современного общества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самостоятельной творческой деятельности.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2400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основе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инновационного обучения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лежат следующие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технологии: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развивающее обучение;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проблемное обучение;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развитие критического мышления;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дифференцированный подход к обучению;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создание ситуации успеха на уроке.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ankoboev.Ru_nebo_s_oblakami_i_raduzhnyi_bli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708642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Основными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принципами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инновационного обучения являются: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креативность (ориентация на творчество);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усвоение знаний в системе;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нетрадиционные формы уроков;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использование наглядности.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8909090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0958" y="0"/>
            <a:ext cx="1500198" cy="1500174"/>
          </a:xfrm>
          <a:prstGeom prst="rect">
            <a:avLst/>
          </a:prstGeom>
        </p:spPr>
      </p:pic>
      <p:pic>
        <p:nvPicPr>
          <p:cNvPr id="5" name="Рисунок 4" descr="DSC03545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7686" y="1357298"/>
            <a:ext cx="3857652" cy="2071702"/>
          </a:xfrm>
          <a:prstGeom prst="rect">
            <a:avLst/>
          </a:prstGeom>
        </p:spPr>
      </p:pic>
      <p:pic>
        <p:nvPicPr>
          <p:cNvPr id="8" name="Рисунок 7" descr="DSC03815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285992"/>
            <a:ext cx="3643306" cy="3071834"/>
          </a:xfrm>
          <a:prstGeom prst="rect">
            <a:avLst/>
          </a:prstGeom>
        </p:spPr>
      </p:pic>
      <p:pic>
        <p:nvPicPr>
          <p:cNvPr id="9" name="Рисунок 8" descr="IMG_1440.JP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1802" y="3429000"/>
            <a:ext cx="3429024" cy="3214686"/>
          </a:xfrm>
          <a:prstGeom prst="rect">
            <a:avLst/>
          </a:prstGeom>
        </p:spPr>
      </p:pic>
      <p:pic>
        <p:nvPicPr>
          <p:cNvPr id="11" name="Рисунок 10" descr="IMG_1389.JP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0892" y="4000480"/>
            <a:ext cx="2143108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ирода 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Природа 6</Template>
  <TotalTime>1869</TotalTime>
  <Words>375</Words>
  <Application>Microsoft Office PowerPoint</Application>
  <PresentationFormat>Экран (4:3)</PresentationFormat>
  <Paragraphs>84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Природа 6</vt:lpstr>
      <vt:lpstr>Инновационные технологии на уроках  русского языка и литературы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Леонидович</dc:creator>
  <cp:lastModifiedBy>Леонидович</cp:lastModifiedBy>
  <cp:revision>115</cp:revision>
  <dcterms:created xsi:type="dcterms:W3CDTF">2014-02-12T16:30:57Z</dcterms:created>
  <dcterms:modified xsi:type="dcterms:W3CDTF">2015-01-20T14:43:42Z</dcterms:modified>
</cp:coreProperties>
</file>