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70" r:id="rId12"/>
    <p:sldId id="271" r:id="rId13"/>
    <p:sldId id="272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F1468D-1A74-4A14-A738-D89BB7D83E5A}" type="datetimeFigureOut">
              <a:rPr lang="ru-RU" smtClean="0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4D5A79-51B0-4D1F-BF0E-B5D16DBDF1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C0F243-16F4-4876-B9D3-FE988F176472}" type="datetimeFigureOut">
              <a:rPr lang="ru-RU" smtClean="0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BD99DB-56EC-40BB-8290-F475C963E7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55D248-B530-4F14-A487-5592C1E90A2B}" type="datetimeFigureOut">
              <a:rPr lang="ru-RU" smtClean="0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A5CA94-587A-43AE-B2A5-90C30A44DA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622AD6-B0DE-4A29-9AC3-C0BA39B64776}" type="datetimeFigureOut">
              <a:rPr lang="ru-RU" smtClean="0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D7F137-E492-4F9F-86D3-7BDC978FCA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28A4D9-930E-44DC-A406-B7B3978D0AE4}" type="datetimeFigureOut">
              <a:rPr lang="ru-RU" smtClean="0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2423BD-C053-445D-A470-24285E1AFA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2A509C-D375-40AA-90DD-4DE34FC9365B}" type="datetimeFigureOut">
              <a:rPr lang="ru-RU" smtClean="0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4A33F4-84BC-48B9-B41B-5A6E0A1A67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FA988E-6EFD-4DA6-9550-31EBDE88B9BF}" type="datetimeFigureOut">
              <a:rPr lang="ru-RU" smtClean="0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5AEC7A-D4D7-49F1-BFF4-80DFD1236F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858F74-A339-4EB6-A1D1-12CFFEF252D9}" type="datetimeFigureOut">
              <a:rPr lang="ru-RU" smtClean="0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96CD51-171B-4977-8FA9-B5E9EE24DE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A3C522-E465-4706-80B7-FF02133741C9}" type="datetimeFigureOut">
              <a:rPr lang="ru-RU" smtClean="0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3FECCE-6A5F-4622-890A-D02245EB5B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B9EF1D-D8C2-4D94-A501-139F16BF2814}" type="datetimeFigureOut">
              <a:rPr lang="ru-RU" smtClean="0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64B6EF-6656-410E-851A-A29B52D55C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61FD64-691D-4455-937E-204C8689C143}" type="datetimeFigureOut">
              <a:rPr lang="ru-RU" smtClean="0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1E2B5A-6062-43FB-8690-9917B937BB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3618CA3-2921-4B58-A27E-9280F0C26CBB}" type="datetimeFigureOut">
              <a:rPr lang="ru-RU" smtClean="0"/>
              <a:pPr>
                <a:defRPr/>
              </a:pPr>
              <a:t>29.12.2014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E7469F3F-B1FF-4F8B-A404-0DA791AC3A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Одарённый ребёнок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chemeClr val="tx1"/>
                </a:solidFill>
              </a:rPr>
              <a:t>Ни искусство, ни мудрость не могут быть достигнуты, если им не учиться.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err="1" smtClean="0">
                <a:solidFill>
                  <a:schemeClr val="tx1"/>
                </a:solidFill>
              </a:rPr>
              <a:t>Демокритаф</a:t>
            </a:r>
            <a:endParaRPr lang="ru-RU" i="1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Проектная деятельность Никиты Кузина</a:t>
            </a:r>
          </a:p>
        </p:txBody>
      </p:sp>
      <p:sp>
        <p:nvSpPr>
          <p:cNvPr id="11267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Проект « Дизайн моего подъезда.»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основан на</a:t>
            </a:r>
          </a:p>
          <a:p>
            <a:pPr eaLnBrk="1" hangingPunct="1"/>
            <a:r>
              <a:rPr lang="ru-RU" smtClean="0"/>
              <a:t>Принципе творческой самореализации  учащегося.</a:t>
            </a:r>
          </a:p>
          <a:p>
            <a:pPr eaLnBrk="1" hangingPunct="1"/>
            <a:r>
              <a:rPr lang="ru-RU" smtClean="0"/>
              <a:t>Принципе реализации связи искусства с жизнью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Проблема, на решение которой направлен проект «Дизайн моего подъезда»</a:t>
            </a:r>
            <a:r>
              <a:rPr lang="ru-RU" smtClean="0"/>
              <a:t>: развитие творческих способностей художника-дизайнера. </a:t>
            </a:r>
          </a:p>
          <a:p>
            <a:pPr eaLnBrk="1" hangingPunct="1"/>
            <a:r>
              <a:rPr lang="ru-RU" b="1" smtClean="0"/>
              <a:t>Цель:</a:t>
            </a:r>
            <a:endParaRPr lang="ru-RU" smtClean="0"/>
          </a:p>
          <a:p>
            <a:pPr eaLnBrk="1" hangingPunct="1"/>
            <a:r>
              <a:rPr lang="ru-RU" smtClean="0"/>
              <a:t>Научить видам декоративной росписи, освоить технику росписи на больших площадях,применить полученные знания в дизайнерских работах.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857875"/>
          </a:xfrm>
        </p:spPr>
        <p:txBody>
          <a:bodyPr/>
          <a:lstStyle/>
          <a:p>
            <a:pPr eaLnBrk="1" hangingPunct="1"/>
            <a:r>
              <a:rPr lang="ru-RU" sz="2800" b="1" smtClean="0"/>
              <a:t>Задачи:</a:t>
            </a:r>
            <a:endParaRPr lang="ru-RU" sz="2800" smtClean="0"/>
          </a:p>
          <a:p>
            <a:pPr eaLnBrk="1" hangingPunct="1"/>
            <a:r>
              <a:rPr lang="ru-RU" sz="2800" smtClean="0"/>
              <a:t>Формирование многогранной личности, тонко чувствующей красоту окружающего мира и свое место в нем.</a:t>
            </a:r>
          </a:p>
          <a:p>
            <a:pPr eaLnBrk="1" hangingPunct="1"/>
            <a:r>
              <a:rPr lang="ru-RU" sz="2800" smtClean="0"/>
              <a:t>Развитие эмоционально-чувственной сферы личности.</a:t>
            </a:r>
          </a:p>
          <a:p>
            <a:pPr eaLnBrk="1" hangingPunct="1"/>
            <a:r>
              <a:rPr lang="ru-RU" sz="2800" smtClean="0"/>
              <a:t>Формирование позитивного опыта взаимодействия с реальным миром.</a:t>
            </a:r>
          </a:p>
          <a:p>
            <a:pPr eaLnBrk="1" hangingPunct="1"/>
            <a:r>
              <a:rPr lang="ru-RU" sz="2800" smtClean="0"/>
              <a:t>Приучение к самостоятельной деятельности.</a:t>
            </a:r>
          </a:p>
          <a:p>
            <a:pPr eaLnBrk="1" hangingPunct="1"/>
            <a:r>
              <a:rPr lang="ru-RU" sz="2800" smtClean="0"/>
              <a:t>Освоение различных техник изобразительного искусства.</a:t>
            </a:r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Планируемые результаты:</a:t>
            </a:r>
          </a:p>
          <a:p>
            <a:pPr eaLnBrk="1" hangingPunct="1"/>
            <a:r>
              <a:rPr lang="ru-RU" smtClean="0"/>
              <a:t>Учащийся  узнаёт различные стили декоративно-прикладного  и дизайнерского искусства, знакомится с творчеством художников, учится самостоятельно подбирать материал , оценивать свои работы  и анализировать собственную деятельность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Проект « Дизайн моего подъезда.»</a:t>
            </a:r>
            <a:br>
              <a:rPr lang="ru-RU" sz="2800" smtClean="0"/>
            </a:br>
            <a:r>
              <a:rPr lang="ru-RU" sz="2800" smtClean="0"/>
              <a:t>Исследование состояния подъездов. </a:t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15363" name="Текст 1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Требующий капитального ремонта</a:t>
            </a:r>
          </a:p>
        </p:txBody>
      </p:sp>
      <p:sp>
        <p:nvSpPr>
          <p:cNvPr id="15365" name="Текст 2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Хорошее состояние.Подъезд готов к оформлению.</a:t>
            </a:r>
          </a:p>
        </p:txBody>
      </p:sp>
      <p:pic>
        <p:nvPicPr>
          <p:cNvPr id="15364" name="Содержимое 11" descr="i (1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4929188"/>
            <a:ext cx="1905000" cy="1428750"/>
          </a:xfrm>
        </p:spPr>
      </p:pic>
      <p:pic>
        <p:nvPicPr>
          <p:cNvPr id="15366" name="Содержимое 12" descr="i (3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2500313" y="3643313"/>
            <a:ext cx="1905000" cy="1428750"/>
          </a:xfrm>
        </p:spPr>
      </p:pic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286000"/>
            <a:ext cx="2162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64331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38" y="51435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3" y="2286000"/>
            <a:ext cx="2000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Исследование оформления подъездов другими художниками</a:t>
            </a:r>
          </a:p>
        </p:txBody>
      </p:sp>
      <p:pic>
        <p:nvPicPr>
          <p:cNvPr id="16387" name="Содержимое 5" descr="i (9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928813"/>
            <a:ext cx="2143125" cy="1428750"/>
          </a:xfrm>
        </p:spPr>
      </p:pic>
      <p:pic>
        <p:nvPicPr>
          <p:cNvPr id="16388" name="Содержимое 6" descr="i (10)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00438" y="1928813"/>
            <a:ext cx="2143125" cy="1428750"/>
          </a:xfrm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928813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3643313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3643313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371475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Своё решение</a:t>
            </a:r>
          </a:p>
        </p:txBody>
      </p:sp>
      <p:pic>
        <p:nvPicPr>
          <p:cNvPr id="17412" name="Содержимое 6" descr="Y2-Zhx-PGw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2520771"/>
            <a:ext cx="3657600" cy="2670532"/>
          </a:xfrm>
        </p:spPr>
      </p:pic>
      <p:pic>
        <p:nvPicPr>
          <p:cNvPr id="17411" name="Содержимое 7" descr="TMPTX3U3b1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50958" y="1524000"/>
            <a:ext cx="3109383" cy="46640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Содержимое 4" descr="cfbcdd695e7a578cdf676191939632ef845a70f8.previe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pic>
        <p:nvPicPr>
          <p:cNvPr id="18436" name="Содержимое 4" descr="30445143_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43550" y="2078037"/>
            <a:ext cx="3124200" cy="3556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/>
              <a:t>Индивидуальный образовательный маршрут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pic>
        <p:nvPicPr>
          <p:cNvPr id="3075" name="Содержимое 3" descr="IMG_90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sp>
        <p:nvSpPr>
          <p:cNvPr id="3076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ru-RU" smtClean="0"/>
              <a:t>Кузин Никита 11лет</a:t>
            </a:r>
          </a:p>
          <a:p>
            <a:pPr eaLnBrk="1" hangingPunct="1"/>
            <a:r>
              <a:rPr lang="ru-RU" smtClean="0"/>
              <a:t>2-й год обучения в объединении «Юный художник-дизайнер»</a:t>
            </a:r>
          </a:p>
          <a:p>
            <a:pPr eaLnBrk="1" hangingPunct="1"/>
            <a:r>
              <a:rPr lang="ru-RU" sz="2000" smtClean="0"/>
              <a:t>Характеристика личностных качеств: энергичный, любознательный, увлекающийся; самокритичный.</a:t>
            </a:r>
          </a:p>
          <a:p>
            <a:pPr eaLnBrk="1" hangingPunct="1"/>
            <a:r>
              <a:rPr lang="ru-RU" sz="2000" smtClean="0"/>
              <a:t>5.Основания для создания индивидуального маршрута: проявил особые способности в усвоении двухгодичной программы.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1-й год обучения, сентябрь - октябрь</a:t>
            </a:r>
          </a:p>
        </p:txBody>
      </p:sp>
      <p:pic>
        <p:nvPicPr>
          <p:cNvPr id="4099" name="Содержимое 6" descr="IMG_56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pic>
        <p:nvPicPr>
          <p:cNvPr id="4100" name="Содержимое 7" descr="IMG_57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Участие в Новогодней выставке рисунков. Выставочный зал г.Арзамаса.2013-2014 г.</a:t>
            </a:r>
          </a:p>
        </p:txBody>
      </p:sp>
      <p:pic>
        <p:nvPicPr>
          <p:cNvPr id="5123" name="Содержимое 6" descr="Happe neu yea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9274" y="1524000"/>
            <a:ext cx="3369252" cy="4664075"/>
          </a:xfrm>
        </p:spPr>
      </p:pic>
      <p:pic>
        <p:nvPicPr>
          <p:cNvPr id="5124" name="Содержимое 7" descr="CamtSdYCo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2 год обучения.</a:t>
            </a:r>
          </a:p>
        </p:txBody>
      </p:sp>
      <p:pic>
        <p:nvPicPr>
          <p:cNvPr id="6147" name="Содержимое 5" descr="5HeQKu_Ofv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pic>
        <p:nvPicPr>
          <p:cNvPr id="6148" name="Содержимое 6" descr="iYfh8o0gjbU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2 год обучения. Первые работы маслом</a:t>
            </a:r>
          </a:p>
        </p:txBody>
      </p:sp>
      <p:pic>
        <p:nvPicPr>
          <p:cNvPr id="7171" name="Содержимое 6" descr="7qeAHNZ2KH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6900" y="2840037"/>
            <a:ext cx="2794000" cy="2032000"/>
          </a:xfrm>
        </p:spPr>
      </p:pic>
      <p:pic>
        <p:nvPicPr>
          <p:cNvPr id="7172" name="Содержимое 7" descr="QZ4dU96Tuk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z="3600" smtClean="0"/>
              <a:t>Изучение особенностей портрета</a:t>
            </a:r>
          </a:p>
        </p:txBody>
      </p:sp>
      <p:pic>
        <p:nvPicPr>
          <p:cNvPr id="8195" name="Содержимое 6" descr="fV2vZsq3QzU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8196" name="Содержимое 7" descr="OW5LmZNgQP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Самостоятельные работы,законченные в декабре 2014г</a:t>
            </a:r>
          </a:p>
        </p:txBody>
      </p:sp>
      <p:pic>
        <p:nvPicPr>
          <p:cNvPr id="9220" name="Picture 2" descr="E:\работа по одарен\кузин\kwpWmb4iTv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2484437"/>
            <a:ext cx="3657600" cy="2743200"/>
          </a:xfrm>
          <a:noFill/>
        </p:spPr>
      </p:pic>
      <p:pic>
        <p:nvPicPr>
          <p:cNvPr id="9219" name="Содержимое 5" descr="Lg4N5zwca_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Серии проектных уроков</a:t>
            </a:r>
            <a:br>
              <a:rPr lang="ru-RU" smtClean="0"/>
            </a:br>
            <a:endParaRPr lang="ru-RU" smtClean="0"/>
          </a:p>
        </p:txBody>
      </p:sp>
      <p:sp>
        <p:nvSpPr>
          <p:cNvPr id="10243" name="Содержимое 8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643563"/>
          </a:xfrm>
        </p:spPr>
        <p:txBody>
          <a:bodyPr/>
          <a:lstStyle/>
          <a:p>
            <a:pPr eaLnBrk="1" hangingPunct="1"/>
            <a:endParaRPr lang="ru-RU" sz="1600" b="1" smtClean="0"/>
          </a:p>
          <a:p>
            <a:pPr eaLnBrk="1" hangingPunct="1"/>
            <a:r>
              <a:rPr lang="ru-RU" b="1" smtClean="0"/>
              <a:t>Тема 7.6.</a:t>
            </a:r>
            <a:r>
              <a:rPr lang="ru-RU" smtClean="0"/>
              <a:t>  Проектирование обложки книги, рекламы, открытки, визитной карточки, экслибриса, товарного знака, разворота журнала, сайта. </a:t>
            </a:r>
          </a:p>
          <a:p>
            <a:pPr eaLnBrk="1" hangingPunct="1"/>
            <a:r>
              <a:rPr lang="ru-RU" smtClean="0"/>
              <a:t>Практическая работа .Проектирование обложки книги</a:t>
            </a:r>
          </a:p>
          <a:p>
            <a:pPr eaLnBrk="1" hangingPunct="1"/>
            <a:r>
              <a:rPr lang="ru-RU" b="1" smtClean="0"/>
              <a:t>Тема 7.7.</a:t>
            </a:r>
            <a:r>
              <a:rPr lang="ru-RU" smtClean="0"/>
              <a:t> Создание эскизов и моделей одежды, мебели, транспорта.</a:t>
            </a:r>
            <a:endParaRPr lang="ru-RU" b="1" smtClean="0"/>
          </a:p>
          <a:p>
            <a:pPr eaLnBrk="1" hangingPunct="1"/>
            <a:r>
              <a:rPr lang="ru-RU" b="1" smtClean="0"/>
              <a:t>Раздел </a:t>
            </a:r>
            <a:r>
              <a:rPr lang="ru-RU" smtClean="0"/>
              <a:t> </a:t>
            </a:r>
            <a:r>
              <a:rPr lang="ru-RU" b="1" smtClean="0"/>
              <a:t>8. Мир вокруг нас .</a:t>
            </a:r>
            <a:endParaRPr lang="ru-RU" smtClean="0"/>
          </a:p>
          <a:p>
            <a:pPr eaLnBrk="1" hangingPunct="1"/>
            <a:r>
              <a:rPr lang="ru-RU" b="1" smtClean="0"/>
              <a:t>Тема 8.1</a:t>
            </a:r>
            <a:r>
              <a:rPr lang="ru-RU" smtClean="0"/>
              <a:t> Художник-дизайнер  своего дома.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</TotalTime>
  <Words>295</Words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Одарённый ребёнок</vt:lpstr>
      <vt:lpstr>Индивидуальный образовательный маршрут </vt:lpstr>
      <vt:lpstr>1-й год обучения, сентябрь - октябрь</vt:lpstr>
      <vt:lpstr>Участие в Новогодней выставке рисунков. Выставочный зал г.Арзамаса.2013-2014 г.</vt:lpstr>
      <vt:lpstr>2 год обучения.</vt:lpstr>
      <vt:lpstr>2 год обучения. Первые работы маслом</vt:lpstr>
      <vt:lpstr> Изучение особенностей портрета</vt:lpstr>
      <vt:lpstr>Самостоятельные работы,законченные в декабре 2014г</vt:lpstr>
      <vt:lpstr>Серии проектных уроков </vt:lpstr>
      <vt:lpstr>Проектная деятельность Никиты Кузина</vt:lpstr>
      <vt:lpstr>Слайд 11</vt:lpstr>
      <vt:lpstr>Слайд 12</vt:lpstr>
      <vt:lpstr>Слайд 13</vt:lpstr>
      <vt:lpstr>Проект « Дизайн моего подъезда.» Исследование состояния подъездов.  </vt:lpstr>
      <vt:lpstr>Исследование оформления подъездов другими художниками</vt:lpstr>
      <vt:lpstr>Своё решение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Одарённый ребёнок</dc:title>
  <dc:creator>User</dc:creator>
  <cp:lastModifiedBy>User</cp:lastModifiedBy>
  <cp:revision>11</cp:revision>
  <dcterms:modified xsi:type="dcterms:W3CDTF">2014-12-29T07:55:08Z</dcterms:modified>
</cp:coreProperties>
</file>