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73C91BC-9DAC-4436-8D11-B8236BF6B4CE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80AEBD-CB4A-4BA5-BE43-140B8AF53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ОЛИМПИЙСКИЙ УРОК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СОВЕРШЕНСТВО</a:t>
            </a:r>
            <a:endParaRPr lang="ru-RU" dirty="0"/>
          </a:p>
        </p:txBody>
      </p:sp>
      <p:pic>
        <p:nvPicPr>
          <p:cNvPr id="5" name="Рисунок 4" descr="5ef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00108"/>
            <a:ext cx="2714643" cy="2857518"/>
          </a:xfrm>
          <a:prstGeom prst="rect">
            <a:avLst/>
          </a:prstGeom>
        </p:spPr>
      </p:pic>
      <p:pic>
        <p:nvPicPr>
          <p:cNvPr id="6" name="Рисунок 5" descr="55015837_1265833288_am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45475"/>
            <a:ext cx="3923429" cy="2579172"/>
          </a:xfrm>
          <a:prstGeom prst="rect">
            <a:avLst/>
          </a:prstGeom>
        </p:spPr>
      </p:pic>
      <p:pic>
        <p:nvPicPr>
          <p:cNvPr id="7" name="Рисунок 6" descr="1203220434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81" y="4000504"/>
            <a:ext cx="3430769" cy="2571768"/>
          </a:xfrm>
          <a:prstGeom prst="rect">
            <a:avLst/>
          </a:prstGeom>
        </p:spPr>
      </p:pic>
      <p:pic>
        <p:nvPicPr>
          <p:cNvPr id="8" name="Рисунок 7" descr="1254851546__42337997_skating_4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48" y="1000109"/>
            <a:ext cx="406148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</a:t>
            </a:r>
            <a:endParaRPr lang="ru-RU" dirty="0"/>
          </a:p>
        </p:txBody>
      </p:sp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71678"/>
            <a:ext cx="4929222" cy="458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УВАЖЕНИЕ</a:t>
            </a:r>
            <a:endParaRPr lang="ru-RU" dirty="0"/>
          </a:p>
        </p:txBody>
      </p:sp>
      <p:pic>
        <p:nvPicPr>
          <p:cNvPr id="3" name="Рисунок 2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00108"/>
            <a:ext cx="7572428" cy="561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000108"/>
            <a:ext cx="792019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СМЕЛОСТЬ</a:t>
            </a:r>
            <a:endParaRPr lang="ru-RU" dirty="0"/>
          </a:p>
        </p:txBody>
      </p:sp>
      <p:pic>
        <p:nvPicPr>
          <p:cNvPr id="3" name="Рисунок 2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000108"/>
            <a:ext cx="3922877" cy="4231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1285860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Смелость, присутствие духа – качества человека, который не боится опасностей и трудностей, не уклоняется от них, преодолевает их.</a:t>
            </a:r>
            <a:endParaRPr lang="ru-RU" sz="2400" dirty="0"/>
          </a:p>
        </p:txBody>
      </p:sp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758330"/>
            <a:ext cx="4214842" cy="281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РАВЕНСТВО</a:t>
            </a:r>
            <a:endParaRPr lang="ru-RU" dirty="0"/>
          </a:p>
        </p:txBody>
      </p:sp>
      <p:pic>
        <p:nvPicPr>
          <p:cNvPr id="3" name="Рисунок 2" descr="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357430"/>
            <a:ext cx="4478899" cy="237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107154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 равенством в спорте понимаются одинаковые условия проведения соревнований, при которых победитель выявляется исключительно благодаря личным качествам.</a:t>
            </a:r>
            <a:endParaRPr lang="ru-RU" sz="2400" dirty="0"/>
          </a:p>
        </p:txBody>
      </p:sp>
      <p:pic>
        <p:nvPicPr>
          <p:cNvPr id="6" name="Рисунок 5" descr="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116860"/>
            <a:ext cx="3571900" cy="238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РЕШИМОСТЬ</a:t>
            </a:r>
            <a:endParaRPr lang="ru-RU" dirty="0"/>
          </a:p>
        </p:txBody>
      </p:sp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76" y="928670"/>
            <a:ext cx="3835945" cy="2643206"/>
          </a:xfrm>
          <a:prstGeom prst="rect">
            <a:avLst/>
          </a:prstGeom>
        </p:spPr>
      </p:pic>
      <p:pic>
        <p:nvPicPr>
          <p:cNvPr id="5" name="Рисунок 4" descr="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857628"/>
            <a:ext cx="3667016" cy="2748332"/>
          </a:xfrm>
          <a:prstGeom prst="rect">
            <a:avLst/>
          </a:prstGeom>
        </p:spPr>
      </p:pic>
      <p:pic>
        <p:nvPicPr>
          <p:cNvPr id="6" name="Рисунок 5" descr="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928671"/>
            <a:ext cx="3974745" cy="2643205"/>
          </a:xfrm>
          <a:prstGeom prst="rect">
            <a:avLst/>
          </a:prstGeom>
        </p:spPr>
      </p:pic>
      <p:pic>
        <p:nvPicPr>
          <p:cNvPr id="7" name="Рисунок 6" descr="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857406"/>
            <a:ext cx="4048132" cy="269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ВДОХНОВЕНИЕ</a:t>
            </a:r>
            <a:endParaRPr lang="ru-RU" dirty="0"/>
          </a:p>
        </p:txBody>
      </p:sp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214422"/>
            <a:ext cx="3525422" cy="2286016"/>
          </a:xfrm>
          <a:prstGeom prst="rect">
            <a:avLst/>
          </a:prstGeom>
        </p:spPr>
      </p:pic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143380"/>
            <a:ext cx="3801380" cy="2251130"/>
          </a:xfrm>
          <a:prstGeom prst="rect">
            <a:avLst/>
          </a:prstGeom>
        </p:spPr>
      </p:pic>
      <p:pic>
        <p:nvPicPr>
          <p:cNvPr id="5" name="Рисунок 4" descr="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761634"/>
            <a:ext cx="3905256" cy="2611639"/>
          </a:xfrm>
          <a:prstGeom prst="rect">
            <a:avLst/>
          </a:prstGeom>
        </p:spPr>
      </p:pic>
      <p:pic>
        <p:nvPicPr>
          <p:cNvPr id="6" name="Рисунок 5" descr="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000108"/>
            <a:ext cx="416610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1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522" y="1285860"/>
            <a:ext cx="803474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Олимпиады-2014</a:t>
            </a:r>
            <a:endParaRPr lang="ru-RU" dirty="0"/>
          </a:p>
        </p:txBody>
      </p:sp>
      <p:pic>
        <p:nvPicPr>
          <p:cNvPr id="3" name="Рисунок 2" descr="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5334037" cy="4000528"/>
          </a:xfrm>
          <a:prstGeom prst="rect">
            <a:avLst/>
          </a:prstGeom>
        </p:spPr>
      </p:pic>
      <p:pic>
        <p:nvPicPr>
          <p:cNvPr id="4" name="Рисунок 3" descr="0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26" y="3000372"/>
            <a:ext cx="3073245" cy="370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Олимпиада зародилась </a:t>
            </a:r>
            <a:br>
              <a:rPr lang="ru-RU" dirty="0" smtClean="0"/>
            </a:br>
            <a:r>
              <a:rPr lang="ru-RU" dirty="0" smtClean="0"/>
              <a:t>в Древней Греции</a:t>
            </a:r>
            <a:endParaRPr lang="ru-RU" dirty="0"/>
          </a:p>
        </p:txBody>
      </p:sp>
      <p:pic>
        <p:nvPicPr>
          <p:cNvPr id="3" name="Рисунок 2" descr="gre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4531445"/>
            <a:ext cx="3714776" cy="2326555"/>
          </a:xfrm>
          <a:prstGeom prst="rect">
            <a:avLst/>
          </a:prstGeom>
        </p:spPr>
      </p:pic>
      <p:pic>
        <p:nvPicPr>
          <p:cNvPr id="4" name="Рисунок 3" descr="tmpl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4002932" cy="2643206"/>
          </a:xfrm>
          <a:prstGeom prst="rect">
            <a:avLst/>
          </a:prstGeom>
        </p:spPr>
      </p:pic>
      <p:pic>
        <p:nvPicPr>
          <p:cNvPr id="5" name="Рисунок 4" descr="2751077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010" y="1643050"/>
            <a:ext cx="4124151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8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1000108"/>
            <a:ext cx="1289540" cy="18248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001000" cy="26432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«Встанем, за руки взявшись, 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ладони ладонь – 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каждом сердце зажжется Олимпийский огонь!»</a:t>
            </a:r>
            <a:endParaRPr lang="ru-RU" dirty="0"/>
          </a:p>
        </p:txBody>
      </p:sp>
      <p:pic>
        <p:nvPicPr>
          <p:cNvPr id="5" name="Рисунок 4" descr="fakel_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928934"/>
            <a:ext cx="2460178" cy="3695109"/>
          </a:xfrm>
          <a:prstGeom prst="rect">
            <a:avLst/>
          </a:prstGeom>
        </p:spPr>
      </p:pic>
      <p:pic>
        <p:nvPicPr>
          <p:cNvPr id="7" name="Рисунок 6" descr="i64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285860"/>
            <a:ext cx="1520200" cy="1714512"/>
          </a:xfrm>
          <a:prstGeom prst="rect">
            <a:avLst/>
          </a:prstGeom>
        </p:spPr>
      </p:pic>
      <p:pic>
        <p:nvPicPr>
          <p:cNvPr id="10" name="Рисунок 9" descr="Olimp_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1538" y="2928934"/>
            <a:ext cx="5093498" cy="3724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2285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Олимпийские игры проводились </a:t>
            </a:r>
            <a:br>
              <a:rPr lang="ru-RU" dirty="0" smtClean="0"/>
            </a:br>
            <a:r>
              <a:rPr lang="ru-RU" dirty="0" smtClean="0"/>
              <a:t>в честь верховного бога </a:t>
            </a:r>
            <a:br>
              <a:rPr lang="ru-RU" dirty="0" smtClean="0"/>
            </a:br>
            <a:r>
              <a:rPr lang="ru-RU" dirty="0" smtClean="0"/>
              <a:t>Зевса-громовержца</a:t>
            </a:r>
            <a:endParaRPr lang="ru-RU" dirty="0"/>
          </a:p>
        </p:txBody>
      </p:sp>
      <p:pic>
        <p:nvPicPr>
          <p:cNvPr id="3" name="Рисунок 2" descr="1214925792_226455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214446" cy="2041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eu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857364"/>
            <a:ext cx="3286148" cy="4286280"/>
          </a:xfrm>
          <a:prstGeom prst="rect">
            <a:avLst/>
          </a:prstGeom>
        </p:spPr>
      </p:pic>
      <p:pic>
        <p:nvPicPr>
          <p:cNvPr id="6" name="Рисунок 5" descr="03_Греция_гора_Олимп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071810"/>
            <a:ext cx="4467221" cy="30907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2285992"/>
          </a:xfrm>
        </p:spPr>
        <p:txBody>
          <a:bodyPr>
            <a:normAutofit/>
          </a:bodyPr>
          <a:lstStyle/>
          <a:p>
            <a:r>
              <a:rPr lang="ru-RU" dirty="0" smtClean="0"/>
              <a:t>Олимпийские игры проводились </a:t>
            </a:r>
            <a:br>
              <a:rPr lang="ru-RU" dirty="0" smtClean="0"/>
            </a:br>
            <a:r>
              <a:rPr lang="ru-RU" dirty="0" smtClean="0"/>
              <a:t>у подножия священной горы КРОНОС</a:t>
            </a:r>
            <a:endParaRPr lang="ru-RU" dirty="0"/>
          </a:p>
        </p:txBody>
      </p:sp>
      <p:pic>
        <p:nvPicPr>
          <p:cNvPr id="3" name="Рисунок 2" descr="1276269587.jpg"/>
          <p:cNvPicPr>
            <a:picLocks noChangeAspect="1"/>
          </p:cNvPicPr>
          <p:nvPr/>
        </p:nvPicPr>
        <p:blipFill>
          <a:blip r:embed="rId2"/>
          <a:srcRect b="12000"/>
          <a:stretch>
            <a:fillRect/>
          </a:stretch>
        </p:blipFill>
        <p:spPr>
          <a:xfrm>
            <a:off x="4786314" y="1571612"/>
            <a:ext cx="4113097" cy="2714644"/>
          </a:xfrm>
          <a:prstGeom prst="rect">
            <a:avLst/>
          </a:prstGeom>
        </p:spPr>
      </p:pic>
      <p:pic>
        <p:nvPicPr>
          <p:cNvPr id="4" name="Рисунок 3" descr="1265612315_1242913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29066"/>
            <a:ext cx="4079097" cy="27193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829576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Олимпийский игры возродил французский деятель </a:t>
            </a:r>
            <a:br>
              <a:rPr lang="ru-RU" dirty="0" smtClean="0"/>
            </a:br>
            <a:r>
              <a:rPr lang="ru-RU" dirty="0" smtClean="0"/>
              <a:t>Пьер де Кубертен в 1892 году</a:t>
            </a:r>
            <a:endParaRPr lang="ru-RU" dirty="0"/>
          </a:p>
        </p:txBody>
      </p:sp>
      <p:pic>
        <p:nvPicPr>
          <p:cNvPr id="3" name="Рисунок 2" descr="pierre_de_couber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3251661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2428868"/>
            <a:ext cx="464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</a:t>
            </a:r>
            <a:r>
              <a:rPr lang="ru-RU" sz="2600" dirty="0" smtClean="0"/>
              <a:t> Олимпийские игры состоялись в 1896 году </a:t>
            </a:r>
          </a:p>
          <a:p>
            <a:pPr algn="ctr"/>
            <a:r>
              <a:rPr lang="ru-RU" sz="2600" dirty="0" smtClean="0"/>
              <a:t>в столице Греции – Афинах.</a:t>
            </a:r>
            <a:endParaRPr lang="ru-RU" sz="2600" dirty="0"/>
          </a:p>
        </p:txBody>
      </p:sp>
      <p:pic>
        <p:nvPicPr>
          <p:cNvPr id="6" name="Рисунок 5" descr="1298142079_9efeddfba1b65eb56c12cd060ba004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90"/>
            <a:ext cx="357190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1714488"/>
          </a:xfrm>
        </p:spPr>
        <p:txBody>
          <a:bodyPr>
            <a:normAutofit/>
          </a:bodyPr>
          <a:lstStyle/>
          <a:p>
            <a:r>
              <a:rPr lang="ru-RU" dirty="0" smtClean="0"/>
              <a:t>В 2014 году в Сочи пройдут </a:t>
            </a:r>
            <a:br>
              <a:rPr lang="ru-RU" dirty="0" smtClean="0"/>
            </a:br>
            <a:r>
              <a:rPr lang="en-US" dirty="0" smtClean="0"/>
              <a:t>XXII</a:t>
            </a:r>
            <a:r>
              <a:rPr lang="ru-RU" dirty="0" smtClean="0"/>
              <a:t> Зимние Олимпийские игры</a:t>
            </a:r>
            <a:endParaRPr lang="ru-RU" dirty="0"/>
          </a:p>
        </p:txBody>
      </p:sp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364723"/>
            <a:ext cx="7858180" cy="5493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4" y="142852"/>
            <a:ext cx="8687063" cy="65008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00034" y="4500570"/>
            <a:ext cx="571504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42976" y="4500570"/>
            <a:ext cx="571504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85918" y="4500570"/>
            <a:ext cx="857256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596" y="5929330"/>
            <a:ext cx="857256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85852" y="5857892"/>
            <a:ext cx="571504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928794" y="5857892"/>
            <a:ext cx="642942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72000" y="3071810"/>
            <a:ext cx="714380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286380" y="3071810"/>
            <a:ext cx="714380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000760" y="3071810"/>
            <a:ext cx="571504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1472" y="3357562"/>
            <a:ext cx="1857388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643174" y="2500306"/>
            <a:ext cx="185738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215206" y="2500306"/>
            <a:ext cx="857256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000892" y="3143248"/>
            <a:ext cx="1071570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000892" y="4000504"/>
            <a:ext cx="1071570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072330" y="5000636"/>
            <a:ext cx="1071570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286512" y="5929330"/>
            <a:ext cx="1071570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358082" y="6357958"/>
            <a:ext cx="714380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143900" y="6429372"/>
            <a:ext cx="714380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8545560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000108"/>
            <a:ext cx="8162925" cy="5681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dical_sports_TP0109028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01090286</Template>
  <TotalTime>194</TotalTime>
  <Words>92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radical_sports_TP01090286</vt:lpstr>
      <vt:lpstr>ОЛИМПИЙСКИЙ УРОК</vt:lpstr>
      <vt:lpstr>Олимпиада зародилась  в Древней Греции</vt:lpstr>
      <vt:lpstr>Олимпийские игры проводились  в честь верховного бога  Зевса-громовержца</vt:lpstr>
      <vt:lpstr>Олимпийские игры проводились  у подножия священной горы КРОНОС</vt:lpstr>
      <vt:lpstr>Олимпийский игры возродил французский деятель  Пьер де Кубертен в 1892 году</vt:lpstr>
      <vt:lpstr>В 2014 году в Сочи пройдут  XXII Зимние Олимпийские игры</vt:lpstr>
      <vt:lpstr>Слайд 7</vt:lpstr>
      <vt:lpstr>Слайд 8</vt:lpstr>
      <vt:lpstr>Слайд 9</vt:lpstr>
      <vt:lpstr>СОВЕРШЕНСТВО</vt:lpstr>
      <vt:lpstr>ДРУЖБА</vt:lpstr>
      <vt:lpstr>УВАЖЕНИЕ</vt:lpstr>
      <vt:lpstr>Слайд 13</vt:lpstr>
      <vt:lpstr>СМЕЛОСТЬ</vt:lpstr>
      <vt:lpstr>РАВЕНСТВО</vt:lpstr>
      <vt:lpstr>РЕШИМОСТЬ</vt:lpstr>
      <vt:lpstr>ВДОХНОВЕНИЕ</vt:lpstr>
      <vt:lpstr>Слайд 18</vt:lpstr>
      <vt:lpstr>Символы Олимпиады-2014</vt:lpstr>
      <vt:lpstr>«Встанем, за руки взявшись,  в ладони ладонь –  в каждом сердце зажжется Олимпийский огонь!»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УРОК</dc:title>
  <dc:creator>anna</dc:creator>
  <cp:lastModifiedBy>Admin</cp:lastModifiedBy>
  <cp:revision>23</cp:revision>
  <dcterms:created xsi:type="dcterms:W3CDTF">2011-05-12T17:23:25Z</dcterms:created>
  <dcterms:modified xsi:type="dcterms:W3CDTF">2013-09-01T11:52:04Z</dcterms:modified>
</cp:coreProperties>
</file>