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9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33587-A2C0-4FB4-9EA0-4F855A42B72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E0FF33-4084-47A6-BFA0-FD6A7ED5FD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16" y="2209806"/>
            <a:ext cx="8586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dirty="0"/>
              <a:t>Мордовская национальная кухня в своей основе здоровая, она не терпит ос­трых специй: уксуса, горчицы, она — натуральная, растительная, молочная и состоит из всевозможных квашений. Продукты в большинстве своем употреблялись в натуральном </a:t>
            </a:r>
            <a:r>
              <a:rPr lang="ru-RU" sz="3600" dirty="0" smtClean="0"/>
              <a:t>виде.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2974" y="235643"/>
            <a:ext cx="8979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Угощение гостей .</a:t>
            </a:r>
          </a:p>
          <a:p>
            <a:r>
              <a:rPr lang="ru-RU" sz="6000" b="1" dirty="0" err="1" smtClean="0">
                <a:solidFill>
                  <a:srgbClr val="002060"/>
                </a:solidFill>
              </a:rPr>
              <a:t>Инжетнень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каванямось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6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2336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995738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773238"/>
            <a:ext cx="25606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076700"/>
            <a:ext cx="2765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4076700"/>
            <a:ext cx="16414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259238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005263"/>
            <a:ext cx="18288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38550" y="476250"/>
            <a:ext cx="5449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4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Домашняя утварь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53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165893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08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"/>
                            </p:stCondLst>
                            <p:childTnLst>
                              <p:par>
                                <p:cTn id="49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6" dur="385" decel="100000" fill="hold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7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68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69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71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776663"/>
            <a:ext cx="3679825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3891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35902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85750"/>
            <a:ext cx="2244725" cy="25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1299" y="3798744"/>
            <a:ext cx="22098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Пирог с 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морковью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 и рыбой.</a:t>
            </a:r>
          </a:p>
          <a:p>
            <a:r>
              <a:rPr lang="ru-RU" altLang="ru-RU" sz="2400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Потмо</a:t>
            </a:r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altLang="ru-RU" sz="2400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пряка</a:t>
            </a:r>
            <a:endParaRPr lang="ru-RU" altLang="ru-RU" sz="2400" b="1" i="1" dirty="0">
              <a:solidFill>
                <a:srgbClr val="00206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68600" y="2865347"/>
            <a:ext cx="3514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Огурцы с медом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Медь </a:t>
            </a:r>
            <a:r>
              <a:rPr lang="ru-RU" altLang="ru-RU" sz="2400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марто</a:t>
            </a:r>
            <a:r>
              <a:rPr lang="ru-RU" altLang="ru-RU" sz="2400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altLang="ru-RU" sz="2400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куярт</a:t>
            </a:r>
            <a:endParaRPr lang="ru-RU" altLang="ru-RU" sz="2400" b="1" i="1" dirty="0">
              <a:solidFill>
                <a:srgbClr val="00206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646565" y="3646488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ru-RU" altLang="ru-RU" sz="2400" b="1" i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Суп с потрохами.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 Селянка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9826" y="59732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Ватрушка </a:t>
            </a:r>
          </a:p>
          <a:p>
            <a:r>
              <a:rPr lang="ru-RU" altLang="ru-RU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Ланга</a:t>
            </a:r>
            <a:r>
              <a:rPr lang="ru-RU" altLang="ru-RU" b="1" i="1" dirty="0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ahoma" pitchFamily="32" charset="0"/>
                <a:cs typeface="Tahoma" pitchFamily="32" charset="0"/>
              </a:rPr>
              <a:t>прякат</a:t>
            </a:r>
            <a:endParaRPr lang="ru-RU" altLang="ru-RU" b="1" i="1" dirty="0">
              <a:solidFill>
                <a:srgbClr val="00206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0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морд.блюда\shh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2" y="3212976"/>
            <a:ext cx="3798370" cy="33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2312" y="4399679"/>
            <a:ext cx="519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Щи из свежей капусты с  цыпленком.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</a:rPr>
              <a:t>араз</a:t>
            </a:r>
            <a:r>
              <a:rPr lang="ru-RU" sz="2800" b="1" dirty="0" smtClean="0">
                <a:solidFill>
                  <a:srgbClr val="FF0000"/>
                </a:solidFill>
              </a:rPr>
              <a:t> ям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hp\Desktop\морд.блюда\1361518588_469755_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785"/>
            <a:ext cx="3384376" cy="25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150681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rgbClr val="002060"/>
                </a:solidFill>
              </a:rPr>
              <a:t>МЕДВЕЖЬЯ ЛАПА — ОФТОНЬ МАДЯТ</a:t>
            </a:r>
          </a:p>
        </p:txBody>
      </p:sp>
    </p:spTree>
    <p:extLst>
      <p:ext uri="{BB962C8B-B14F-4D97-AF65-F5344CB8AC3E}">
        <p14:creationId xmlns:p14="http://schemas.microsoft.com/office/powerpoint/2010/main" val="184357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морд.блюд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" y="188640"/>
            <a:ext cx="3024336" cy="32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3497" y="25001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Квас – поза</a:t>
            </a:r>
            <a:r>
              <a:rPr lang="ru-RU" sz="4000" b="1" dirty="0">
                <a:solidFill>
                  <a:srgbClr val="002060"/>
                </a:solidFill>
              </a:rPr>
              <a:t>.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Поза-мордовский напиток.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hp\Desktop\морд.блюда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" y="4005064"/>
            <a:ext cx="303673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5066846"/>
            <a:ext cx="3847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Уха – кал ям</a:t>
            </a:r>
          </a:p>
        </p:txBody>
      </p:sp>
    </p:spTree>
    <p:extLst>
      <p:ext uri="{BB962C8B-B14F-4D97-AF65-F5344CB8AC3E}">
        <p14:creationId xmlns:p14="http://schemas.microsoft.com/office/powerpoint/2010/main" val="403929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\Desktop\морд.блюд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3945"/>
            <a:ext cx="2869917" cy="25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4137" y="4296276"/>
            <a:ext cx="6099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Суп из крахмальной лапши.</a:t>
            </a:r>
          </a:p>
          <a:p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Крахмалинь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лапшань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ям.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hp\Desktop\морд.блюд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6" y="116632"/>
            <a:ext cx="2860463" cy="22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5337" y="902286"/>
            <a:ext cx="4535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Блины - </a:t>
            </a:r>
            <a:r>
              <a:rPr lang="ru-RU" sz="4000" b="1" dirty="0" err="1"/>
              <a:t>пачалгсе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6310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морд.блюда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" y="151268"/>
            <a:ext cx="3058649" cy="26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2950" y="1015017"/>
            <a:ext cx="5715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Пирожки</a:t>
            </a:r>
            <a:r>
              <a:rPr lang="ru-RU" sz="4800" dirty="0" smtClean="0"/>
              <a:t> </a:t>
            </a:r>
            <a:r>
              <a:rPr lang="ru-RU" sz="4800" b="1" dirty="0" smtClean="0"/>
              <a:t>– </a:t>
            </a:r>
            <a:r>
              <a:rPr lang="ru-RU" sz="4800" b="1" dirty="0" err="1" smtClean="0"/>
              <a:t>пряка</a:t>
            </a:r>
            <a:r>
              <a:rPr lang="ru-RU" sz="4800" b="1" dirty="0" smtClean="0"/>
              <a:t>-т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45200" y="3085754"/>
            <a:ext cx="899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Мордва очень часто пекла пироги. Пироги с мясом, с капустой, с картошкой. </a:t>
            </a:r>
            <a:r>
              <a:rPr lang="ru-RU" sz="4400" dirty="0"/>
              <a:t>П</a:t>
            </a:r>
            <a:r>
              <a:rPr lang="ru-RU" sz="4400" dirty="0" smtClean="0"/>
              <a:t>екли они в печке, поэтому они были ароматные  и очень вкусные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551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679" y="2223737"/>
            <a:ext cx="8263802" cy="14465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Вастомазонок</a:t>
            </a:r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7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103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2014-12-02T11:55:12Z</dcterms:created>
  <dcterms:modified xsi:type="dcterms:W3CDTF">2015-02-22T15:41:46Z</dcterms:modified>
</cp:coreProperties>
</file>