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DFA8-AFBB-48A0-85D2-D5CD76FD93EB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363A-2FEC-4D56-BE80-847B32AF4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DFA8-AFBB-48A0-85D2-D5CD76FD93EB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363A-2FEC-4D56-BE80-847B32AF4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DFA8-AFBB-48A0-85D2-D5CD76FD93EB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363A-2FEC-4D56-BE80-847B32AF4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DFA8-AFBB-48A0-85D2-D5CD76FD93EB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363A-2FEC-4D56-BE80-847B32AF4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DFA8-AFBB-48A0-85D2-D5CD76FD93EB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363A-2FEC-4D56-BE80-847B32AF4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DFA8-AFBB-48A0-85D2-D5CD76FD93EB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363A-2FEC-4D56-BE80-847B32AF4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DFA8-AFBB-48A0-85D2-D5CD76FD93EB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363A-2FEC-4D56-BE80-847B32AF4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DFA8-AFBB-48A0-85D2-D5CD76FD93EB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363A-2FEC-4D56-BE80-847B32AF4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DFA8-AFBB-48A0-85D2-D5CD76FD93EB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363A-2FEC-4D56-BE80-847B32AF4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DFA8-AFBB-48A0-85D2-D5CD76FD93EB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363A-2FEC-4D56-BE80-847B32AF4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DFA8-AFBB-48A0-85D2-D5CD76FD93EB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363A-2FEC-4D56-BE80-847B32AF4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9DFA8-AFBB-48A0-85D2-D5CD76FD93EB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0363A-2FEC-4D56-BE80-847B32AF4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772400" cy="3990305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Иконы заступницы</a:t>
            </a:r>
            <a:endParaRPr lang="ru-RU" sz="7200" b="1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979712" y="4437112"/>
            <a:ext cx="5180112" cy="21901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Презентация к Дню Матери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/>
              <a:t>СКОРПИОН</a:t>
            </a:r>
            <a:r>
              <a:rPr lang="ru-RU" sz="2200" dirty="0"/>
              <a:t> — родившимся с 24 октября по 22 ноября, надо просить </a:t>
            </a:r>
            <a:r>
              <a:rPr lang="ru-RU" sz="2200" dirty="0" err="1"/>
              <a:t>защины</a:t>
            </a:r>
            <a:r>
              <a:rPr lang="ru-RU" sz="2200" dirty="0"/>
              <a:t> у икон </a:t>
            </a:r>
            <a:r>
              <a:rPr lang="ru-RU" sz="2200" dirty="0" err="1"/>
              <a:t>Скоропослушница</a:t>
            </a:r>
            <a:r>
              <a:rPr lang="ru-RU" sz="2200" dirty="0"/>
              <a:t> Божья Матерь и Иерусалимская, а охраняет вас, ваш Ангел-хранитель: Святой Павел.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Икона заступница по дате рождения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52517" y="1600200"/>
            <a:ext cx="363896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547774" y="6193849"/>
            <a:ext cx="60484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Икона — Божьей Матери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Скоропослушница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/>
              <a:t>СТРЕЛЕЦ</a:t>
            </a:r>
            <a:r>
              <a:rPr lang="ru-RU" sz="2000" dirty="0"/>
              <a:t> — родившимся с 23 ноября по 21 декабря, должны просить заступничества у икон Божьей Матери Тихвинская и Знамение, а охраняют вас, ваши Ангелы-хранители: Святой Николай-угодник и Великомученица Святая </a:t>
            </a:r>
            <a:r>
              <a:rPr lang="ru-RU" sz="2000" dirty="0" smtClean="0"/>
              <a:t>Варвара.</a:t>
            </a:r>
            <a:endParaRPr lang="ru-RU" sz="2000" dirty="0"/>
          </a:p>
        </p:txBody>
      </p:sp>
      <p:pic>
        <p:nvPicPr>
          <p:cNvPr id="4" name="Содержимое 3" descr="Икона заступница по дате рождения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15194" y="1600200"/>
            <a:ext cx="371361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279546" y="6265857"/>
            <a:ext cx="45849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Икона Божьей Матери Знамение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КОЗЕРОГ</a:t>
            </a:r>
            <a:r>
              <a:rPr lang="ru-RU" sz="2000" dirty="0"/>
              <a:t> — родившимся с 22 декабря по 20 января, защитит икона Божьей Матери Державная, а охраняют вас, ваши Ангелы-хранители: Святые </a:t>
            </a:r>
            <a:r>
              <a:rPr lang="ru-RU" sz="2000" dirty="0" err="1"/>
              <a:t>Сильвестер</a:t>
            </a:r>
            <a:r>
              <a:rPr lang="ru-RU" sz="2000" dirty="0"/>
              <a:t> и Преподобный Серафим </a:t>
            </a:r>
            <a:r>
              <a:rPr lang="ru-RU" sz="2000" dirty="0" err="1"/>
              <a:t>Саровский</a:t>
            </a:r>
            <a:endParaRPr lang="ru-RU" sz="2000" dirty="0"/>
          </a:p>
        </p:txBody>
      </p:sp>
      <p:pic>
        <p:nvPicPr>
          <p:cNvPr id="4" name="Содержимое 3" descr="Икона заступница по дате рождения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29569" y="1600200"/>
            <a:ext cx="348486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174549" y="6265857"/>
            <a:ext cx="47949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Икона Божьей Матери Державная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ВОДОЛЕЙ</a:t>
            </a:r>
            <a:r>
              <a:rPr lang="ru-RU" sz="2000" dirty="0"/>
              <a:t> — родившимся с 21 января по 19 февраля, защитят иконы Божьей Матери Владимирская и Неопалимая Купина, а охраняют вас, ваши Ангелы-хранители: Святые Афанасий и Кирилл Александрийские</a:t>
            </a:r>
          </a:p>
        </p:txBody>
      </p:sp>
      <p:pic>
        <p:nvPicPr>
          <p:cNvPr id="4" name="Содержимое 3" descr="Икона заступница по дате рождения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41230" y="1600200"/>
            <a:ext cx="346154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960547" y="6265857"/>
            <a:ext cx="52229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Икона Божьей Матери Владимирская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/>
              <a:t>РЫБЫ</a:t>
            </a:r>
            <a:r>
              <a:rPr lang="ru-RU" sz="2000" dirty="0"/>
              <a:t> — родившимся с 20 февраля по 20 марта, должны просить заступничества у иконы </a:t>
            </a:r>
            <a:r>
              <a:rPr lang="ru-RU" sz="2000" dirty="0" err="1"/>
              <a:t>Иверской</a:t>
            </a:r>
            <a:r>
              <a:rPr lang="ru-RU" sz="2000" dirty="0"/>
              <a:t> Божьей Матери, а охраняют вас, ваши Ангелы-хранители: Святые Алексий и </a:t>
            </a:r>
            <a:r>
              <a:rPr lang="ru-RU" sz="2000" dirty="0" err="1"/>
              <a:t>Милентий</a:t>
            </a:r>
            <a:r>
              <a:rPr lang="ru-RU" sz="2000" dirty="0"/>
              <a:t> </a:t>
            </a:r>
            <a:r>
              <a:rPr lang="ru-RU" sz="2000" dirty="0" err="1"/>
              <a:t>Антиохийский</a:t>
            </a:r>
            <a:r>
              <a:rPr lang="ru-RU" sz="2000" dirty="0"/>
              <a:t>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Содержимое 3" descr="Икона заступница по дате рождения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75294" y="1600200"/>
            <a:ext cx="33934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303590" y="6193849"/>
            <a:ext cx="45368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Икона Божьей Матери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Иверская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err="1"/>
              <a:t>Иверскую</a:t>
            </a:r>
            <a:r>
              <a:rPr lang="ru-RU" sz="2700" b="1" dirty="0"/>
              <a:t> икону Пресвятой Богородицы (</a:t>
            </a:r>
            <a:r>
              <a:rPr lang="ru-RU" sz="2700" b="1" dirty="0" err="1"/>
              <a:t>Вратарница</a:t>
            </a:r>
            <a:r>
              <a:rPr lang="ru-RU" sz="2700" b="1" dirty="0"/>
              <a:t>)</a:t>
            </a:r>
            <a:r>
              <a:rPr lang="ru-RU" sz="2700" dirty="0"/>
              <a:t>, желательно иметь у себя в доме. Она защитит ваш дом от недоброжелателей и врагов.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6626" name="Picture 2" descr="D:\Desktop\икон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612931"/>
            <a:ext cx="3240360" cy="405045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/>
              <a:t>Иконы заступницы по дате рождения и Ангелы хранители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Икона заступница по дате рождени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711517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/>
              <a:t>ОВЕН</a:t>
            </a:r>
            <a:r>
              <a:rPr lang="ru-RU" sz="2200" dirty="0"/>
              <a:t> — родившимся с 21 марта по 20 апреля надо просить защиты у иконы Казанской Божьей Матери, а охраняют вас, ваши Ангелы-хранители: </a:t>
            </a:r>
            <a:r>
              <a:rPr lang="ru-RU" sz="2200" dirty="0" err="1"/>
              <a:t>Софроний</a:t>
            </a:r>
            <a:r>
              <a:rPr lang="ru-RU" sz="2200" dirty="0"/>
              <a:t> </a:t>
            </a:r>
            <a:r>
              <a:rPr lang="ru-RU" sz="2200" dirty="0" err="1"/>
              <a:t>Врачанский</a:t>
            </a:r>
            <a:r>
              <a:rPr lang="ru-RU" sz="2200" dirty="0"/>
              <a:t>, Святые </a:t>
            </a:r>
            <a:r>
              <a:rPr lang="ru-RU" sz="2200" dirty="0" err="1"/>
              <a:t>Софроний</a:t>
            </a:r>
            <a:r>
              <a:rPr lang="ru-RU" sz="2200" dirty="0"/>
              <a:t> и Иннокентий Московские, Святой Георгий — исповедник.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Икона заступница по дате рождения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0058" y="1600200"/>
            <a:ext cx="412388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23728" y="6309320"/>
            <a:ext cx="49648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Икона Божьей Матери — Казанская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426170"/>
          </a:xfrm>
        </p:spPr>
        <p:txBody>
          <a:bodyPr>
            <a:noAutofit/>
          </a:bodyPr>
          <a:lstStyle/>
          <a:p>
            <a:r>
              <a:rPr lang="ru-RU" sz="2000" b="1" dirty="0"/>
              <a:t>ТЕЛЕЦ</a:t>
            </a:r>
            <a:r>
              <a:rPr lang="ru-RU" sz="2000" dirty="0"/>
              <a:t> — родившимся с 21 апреля по 21 мая надо просить защиты у икон </a:t>
            </a:r>
            <a:r>
              <a:rPr lang="ru-RU" sz="2000" dirty="0" err="1"/>
              <a:t>Споручница</a:t>
            </a:r>
            <a:r>
              <a:rPr lang="ru-RU" sz="2000" dirty="0"/>
              <a:t> грешных (в </a:t>
            </a:r>
            <a:r>
              <a:rPr lang="ru-RU" sz="2000" dirty="0" err="1"/>
              <a:t>простонародии</a:t>
            </a:r>
            <a:r>
              <a:rPr lang="ru-RU" sz="2000" dirty="0"/>
              <a:t> называемая часто как </a:t>
            </a:r>
            <a:r>
              <a:rPr lang="ru-RU" sz="2000" dirty="0" err="1"/>
              <a:t>Спорушница</a:t>
            </a:r>
            <a:r>
              <a:rPr lang="ru-RU" sz="2000" dirty="0"/>
              <a:t>) — Поручительница за грешников, Заступница и </a:t>
            </a:r>
            <a:r>
              <a:rPr lang="ru-RU" sz="2000" dirty="0" err="1"/>
              <a:t>Помошница</a:t>
            </a:r>
            <a:r>
              <a:rPr lang="ru-RU" sz="2000" dirty="0"/>
              <a:t> всех раскаявшихся в своих грехах. </a:t>
            </a:r>
            <a:r>
              <a:rPr lang="ru-RU" sz="2000" dirty="0" err="1"/>
              <a:t>Иверская</a:t>
            </a:r>
            <a:r>
              <a:rPr lang="ru-RU" sz="2000" dirty="0"/>
              <a:t> икона </a:t>
            </a:r>
          </a:p>
        </p:txBody>
      </p:sp>
      <p:pic>
        <p:nvPicPr>
          <p:cNvPr id="4" name="Содержимое 3" descr="Икона заступница по дате рождения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56248" y="1600200"/>
            <a:ext cx="383150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27361" y="6121841"/>
            <a:ext cx="64892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Икона Божьей Матери —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Споручница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грешных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/>
              <a:t>БЛИЗНЕЦЫ</a:t>
            </a:r>
            <a:r>
              <a:rPr lang="ru-RU" sz="2200" dirty="0"/>
              <a:t> — родившимся с 22 мая по 21 июня, надо просить защиты у икон Богоматери «Взыскание погибших», «Неопалимая Купина» и Владимирская икона Божьей Матери, а охраняют вас, ваши Ангелы-хранители: Святые Алексей Московский и Константин.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Икона заступница по дате рождения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48853" y="1600200"/>
            <a:ext cx="364629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256913" y="6265857"/>
            <a:ext cx="42691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Икона — Взыскание погибших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/>
              <a:t>РАК</a:t>
            </a:r>
            <a:r>
              <a:rPr lang="ru-RU" sz="2200" dirty="0"/>
              <a:t> — родившимся с 22 июня по 23 июля, надо просить защиты у икон Богородица всех скорбящих радость и Казанской Божьей Матери, а охраняет вас, ваш Ангел-хранитель: Святой </a:t>
            </a:r>
            <a:r>
              <a:rPr lang="ru-RU" sz="2200" dirty="0" smtClean="0"/>
              <a:t>Кирилл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Икона заступница по дате рождения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13288" y="1600200"/>
            <a:ext cx="371742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126986" y="6265857"/>
            <a:ext cx="68900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Икона Божьей Матери — Всех скорбящих радость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/>
              <a:t>ЛЕВ</a:t>
            </a:r>
            <a:r>
              <a:rPr lang="ru-RU" sz="2200" dirty="0"/>
              <a:t> — родившимся с 24 июля по 23 августа, надо просить защиты у иконы — Покров Пресвятой Богородицы, а охраняют вас, ваши Ангелы-хранители: Святые Николай-угодник и Илья-пророк.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Икона заступница по дате рождения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47823" y="1600200"/>
            <a:ext cx="344835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766585" y="6265857"/>
            <a:ext cx="56108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Икона — Покров Пресвятой Богородицы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/>
              <a:t>ДЕВА</a:t>
            </a:r>
            <a:r>
              <a:rPr lang="ru-RU" sz="2200" dirty="0"/>
              <a:t> — родившимся с 24 августа по 23 </a:t>
            </a:r>
            <a:r>
              <a:rPr lang="ru-RU" sz="2200" dirty="0" smtClean="0"/>
              <a:t>сентября , надо </a:t>
            </a:r>
            <a:r>
              <a:rPr lang="ru-RU" sz="2200" dirty="0"/>
              <a:t>просить защиты у икон — Неопалимая Купина и Страстная, а охраняют вас, ваши Ангелы-хранители: Святые Александр, Иоанн, </a:t>
            </a:r>
            <a:r>
              <a:rPr lang="ru-RU" sz="2200" dirty="0" smtClean="0"/>
              <a:t>Павел.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Икона заступница по дате рождения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196752"/>
            <a:ext cx="333711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189249" y="5905817"/>
            <a:ext cx="27655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Икона — Страстная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/>
              <a:t>ВЕСЫ</a:t>
            </a:r>
            <a:r>
              <a:rPr lang="ru-RU" sz="2200" dirty="0" smtClean="0"/>
              <a:t> — родившимся с 24 сентября по 23 октября, надо просить защиты у икон </a:t>
            </a:r>
            <a:r>
              <a:rPr lang="ru-RU" sz="2200" dirty="0" err="1" smtClean="0"/>
              <a:t>Почаевской</a:t>
            </a:r>
            <a:r>
              <a:rPr lang="ru-RU" sz="2200" dirty="0" smtClean="0"/>
              <a:t> Божьей Матери, Неопалимая купина и Воздвижение Креста Господня, а охраняет вас, ваш Ангел-хранитель: Святой Сергий Радонежский-чудотворец.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Икона заступница по дате рождения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37770" y="1600200"/>
            <a:ext cx="366846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801049" y="6265857"/>
            <a:ext cx="55419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Икона — Воздвижение Креста Господня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95</TotalTime>
  <Words>105</Words>
  <Application>Microsoft Office PowerPoint</Application>
  <PresentationFormat>Экран (4:3)</PresentationFormat>
  <Paragraphs>28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Иконы заступницы</vt:lpstr>
      <vt:lpstr>Иконы заступницы по дате рождения и Ангелы хранители </vt:lpstr>
      <vt:lpstr>ОВЕН — родившимся с 21 марта по 20 апреля надо просить защиты у иконы Казанской Божьей Матери, а охраняют вас, ваши Ангелы-хранители: Софроний Врачанский, Святые Софроний и Иннокентий Московские, Святой Георгий — исповедник. </vt:lpstr>
      <vt:lpstr>ТЕЛЕЦ — родившимся с 21 апреля по 21 мая надо просить защиты у икон Споручница грешных (в простонародии называемая часто как Спорушница) — Поручительница за грешников, Заступница и Помошница всех раскаявшихся в своих грехах. Иверская икона </vt:lpstr>
      <vt:lpstr>БЛИЗНЕЦЫ — родившимся с 22 мая по 21 июня, надо просить защиты у икон Богоматери «Взыскание погибших», «Неопалимая Купина» и Владимирская икона Божьей Матери, а охраняют вас, ваши Ангелы-хранители: Святые Алексей Московский и Константин. </vt:lpstr>
      <vt:lpstr>РАК — родившимся с 22 июня по 23 июля, надо просить защиты у икон Богородица всех скорбящих радость и Казанской Божьей Матери, а охраняет вас, ваш Ангел-хранитель: Святой Кирилл. </vt:lpstr>
      <vt:lpstr>ЛЕВ — родившимся с 24 июля по 23 августа, надо просить защиты у иконы — Покров Пресвятой Богородицы, а охраняют вас, ваши Ангелы-хранители: Святые Николай-угодник и Илья-пророк. </vt:lpstr>
      <vt:lpstr>ДЕВА — родившимся с 24 августа по 23 сентября , надо просить защиты у икон — Неопалимая Купина и Страстная, а охраняют вас, ваши Ангелы-хранители: Святые Александр, Иоанн, Павел. </vt:lpstr>
      <vt:lpstr>ВЕСЫ — родившимся с 24 сентября по 23 октября, надо просить защиты у икон Почаевской Божьей Матери, Неопалимая купина и Воздвижение Креста Господня, а охраняет вас, ваш Ангел-хранитель: Святой Сергий Радонежский-чудотворец. </vt:lpstr>
      <vt:lpstr>СКОРПИОН — родившимся с 24 октября по 22 ноября, надо просить защины у икон Скоропослушница Божья Матерь и Иерусалимская, а охраняет вас, ваш Ангел-хранитель: Святой Павел. </vt:lpstr>
      <vt:lpstr>СТРЕЛЕЦ — родившимся с 23 ноября по 21 декабря, должны просить заступничества у икон Божьей Матери Тихвинская и Знамение, а охраняют вас, ваши Ангелы-хранители: Святой Николай-угодник и Великомученица Святая Варвара.</vt:lpstr>
      <vt:lpstr>КОЗЕРОГ — родившимся с 22 декабря по 20 января, защитит икона Божьей Матери Державная, а охраняют вас, ваши Ангелы-хранители: Святые Сильвестер и Преподобный Серафим Саровский</vt:lpstr>
      <vt:lpstr>ВОДОЛЕЙ — родившимся с 21 января по 19 февраля, защитят иконы Божьей Матери Владимирская и Неопалимая Купина, а охраняют вас, ваши Ангелы-хранители: Святые Афанасий и Кирилл Александрийские</vt:lpstr>
      <vt:lpstr>РЫБЫ — родившимся с 20 февраля по 20 марта, должны просить заступничества у иконы Иверской Божьей Матери, а охраняют вас, ваши Ангелы-хранители: Святые Алексий и Милентий Антиохийский. </vt:lpstr>
      <vt:lpstr>Иверскую икону Пресвятой Богородицы (Вратарница), желательно иметь у себя в доме. Она защитит ваш дом от недоброжелателей и врагов. 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Иконы заступницы по дате рождения и Ангелы хранители</dc:title>
  <dc:creator>Людмила</dc:creator>
  <cp:lastModifiedBy>Людмила</cp:lastModifiedBy>
  <cp:revision>11</cp:revision>
  <dcterms:created xsi:type="dcterms:W3CDTF">2014-11-17T10:19:07Z</dcterms:created>
  <dcterms:modified xsi:type="dcterms:W3CDTF">2015-03-08T10:17:29Z</dcterms:modified>
</cp:coreProperties>
</file>