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61" r:id="rId3"/>
    <p:sldId id="262" r:id="rId4"/>
    <p:sldId id="268" r:id="rId5"/>
    <p:sldId id="258" r:id="rId6"/>
    <p:sldId id="265" r:id="rId7"/>
    <p:sldId id="263" r:id="rId8"/>
    <p:sldId id="264" r:id="rId9"/>
    <p:sldId id="259" r:id="rId10"/>
    <p:sldId id="266" r:id="rId11"/>
    <p:sldId id="267" r:id="rId12"/>
    <p:sldId id="270" r:id="rId13"/>
    <p:sldId id="269" r:id="rId14"/>
    <p:sldId id="260" r:id="rId15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7" autoAdjust="0"/>
    <p:restoredTop sz="94660"/>
  </p:normalViewPr>
  <p:slideViewPr>
    <p:cSldViewPr snapToGrid="0">
      <p:cViewPr varScale="1">
        <p:scale>
          <a:sx n="76" d="100"/>
          <a:sy n="76" d="100"/>
        </p:scale>
        <p:origin x="870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3736" y="2514601"/>
            <a:ext cx="7243762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3736" y="4777380"/>
            <a:ext cx="7243762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71DC-16C1-4B60-93EC-10F38BF6849B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417530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2098" y="4529541"/>
            <a:ext cx="633561" cy="365125"/>
          </a:xfrm>
        </p:spPr>
        <p:txBody>
          <a:bodyPr/>
          <a:lstStyle/>
          <a:p>
            <a:fld id="{C024B274-B0AF-4A69-813B-68AA5DC1F3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1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735" y="609600"/>
            <a:ext cx="7243762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735" y="4354046"/>
            <a:ext cx="7243762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71DC-16C1-4B60-93EC-10F38BF6849B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403" y="3178176"/>
            <a:ext cx="1290678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2098" y="3244140"/>
            <a:ext cx="633561" cy="365125"/>
          </a:xfrm>
        </p:spPr>
        <p:txBody>
          <a:bodyPr/>
          <a:lstStyle/>
          <a:p>
            <a:fld id="{C024B274-B0AF-4A69-813B-68AA5DC1F3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86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584" y="609600"/>
            <a:ext cx="682006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660947" y="3505200"/>
            <a:ext cx="6123450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735" y="4354046"/>
            <a:ext cx="7243762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71DC-16C1-4B60-93EC-10F38BF6849B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403" y="3178176"/>
            <a:ext cx="1290678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2098" y="3244140"/>
            <a:ext cx="633561" cy="365125"/>
          </a:xfrm>
        </p:spPr>
        <p:txBody>
          <a:bodyPr/>
          <a:lstStyle/>
          <a:p>
            <a:fld id="{C024B274-B0AF-4A69-813B-68AA5DC1F3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004967" y="648005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030817" y="2905306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4073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735" y="2438401"/>
            <a:ext cx="724376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3735" y="5181600"/>
            <a:ext cx="724376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71DC-16C1-4B60-93EC-10F38BF6849B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403" y="4911726"/>
            <a:ext cx="1290678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2098" y="4983088"/>
            <a:ext cx="633561" cy="365125"/>
          </a:xfrm>
        </p:spPr>
        <p:txBody>
          <a:bodyPr/>
          <a:lstStyle/>
          <a:p>
            <a:fld id="{C024B274-B0AF-4A69-813B-68AA5DC1F3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400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315584" y="609600"/>
            <a:ext cx="682006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03735" y="4343400"/>
            <a:ext cx="724376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3735" y="5181600"/>
            <a:ext cx="724376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71DC-16C1-4B60-93EC-10F38BF6849B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403" y="4911726"/>
            <a:ext cx="1290678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2098" y="4983088"/>
            <a:ext cx="633561" cy="365125"/>
          </a:xfrm>
        </p:spPr>
        <p:txBody>
          <a:bodyPr/>
          <a:lstStyle/>
          <a:p>
            <a:fld id="{C024B274-B0AF-4A69-813B-68AA5DC1F3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004967" y="648005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030817" y="2905306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9011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735" y="627407"/>
            <a:ext cx="7243762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03735" y="4343400"/>
            <a:ext cx="724376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3735" y="5181600"/>
            <a:ext cx="724376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71DC-16C1-4B60-93EC-10F38BF6849B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403" y="4911726"/>
            <a:ext cx="1290678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2098" y="4983088"/>
            <a:ext cx="633561" cy="365125"/>
          </a:xfrm>
        </p:spPr>
        <p:txBody>
          <a:bodyPr/>
          <a:lstStyle/>
          <a:p>
            <a:fld id="{C024B274-B0AF-4A69-813B-68AA5DC1F3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819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71DC-16C1-4B60-93EC-10F38BF6849B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403" y="714376"/>
            <a:ext cx="1290678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4B274-B0AF-4A69-813B-68AA5DC1F3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371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2035" y="627406"/>
            <a:ext cx="1793676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735" y="627406"/>
            <a:ext cx="5262563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71DC-16C1-4B60-93EC-10F38BF6849B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403" y="714376"/>
            <a:ext cx="1290678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4B274-B0AF-4A69-813B-68AA5DC1F3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6752" y="624110"/>
            <a:ext cx="7240746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735" y="2133600"/>
            <a:ext cx="7243763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71DC-16C1-4B60-93EC-10F38BF6849B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403" y="714376"/>
            <a:ext cx="1290678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4B274-B0AF-4A69-813B-68AA5DC1F3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3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735" y="2058750"/>
            <a:ext cx="7243762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735" y="3530129"/>
            <a:ext cx="7243762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71DC-16C1-4B60-93EC-10F38BF6849B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403" y="3178176"/>
            <a:ext cx="1290678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2098" y="3244140"/>
            <a:ext cx="633561" cy="365125"/>
          </a:xfrm>
        </p:spPr>
        <p:txBody>
          <a:bodyPr/>
          <a:lstStyle/>
          <a:p>
            <a:fld id="{C024B274-B0AF-4A69-813B-68AA5DC1F3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58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735" y="2133600"/>
            <a:ext cx="3505015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42482" y="2126222"/>
            <a:ext cx="3505015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71DC-16C1-4B60-93EC-10F38BF6849B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403" y="714376"/>
            <a:ext cx="1290678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2098" y="787783"/>
            <a:ext cx="633561" cy="365125"/>
          </a:xfrm>
        </p:spPr>
        <p:txBody>
          <a:bodyPr/>
          <a:lstStyle/>
          <a:p>
            <a:fld id="{C024B274-B0AF-4A69-813B-68AA5DC1F3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8240" y="1972703"/>
            <a:ext cx="3244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3735" y="2548966"/>
            <a:ext cx="3528601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9137" y="1969475"/>
            <a:ext cx="32491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152" y="2545738"/>
            <a:ext cx="352517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71DC-16C1-4B60-93EC-10F38BF6849B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403" y="714376"/>
            <a:ext cx="1290678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2098" y="787783"/>
            <a:ext cx="633561" cy="365125"/>
          </a:xfrm>
        </p:spPr>
        <p:txBody>
          <a:bodyPr/>
          <a:lstStyle/>
          <a:p>
            <a:fld id="{C024B274-B0AF-4A69-813B-68AA5DC1F3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29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71DC-16C1-4B60-93EC-10F38BF6849B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403" y="714376"/>
            <a:ext cx="1290678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4B274-B0AF-4A69-813B-68AA5DC1F3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0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71DC-16C1-4B60-93EC-10F38BF6849B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403" y="714376"/>
            <a:ext cx="1290678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4B274-B0AF-4A69-813B-68AA5DC1F3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198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735" y="446088"/>
            <a:ext cx="284797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7447" y="446089"/>
            <a:ext cx="421005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3735" y="1598613"/>
            <a:ext cx="284797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71DC-16C1-4B60-93EC-10F38BF6849B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403" y="714376"/>
            <a:ext cx="1290678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4B274-B0AF-4A69-813B-68AA5DC1F3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21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735" y="4800600"/>
            <a:ext cx="724376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03735" y="634965"/>
            <a:ext cx="7243763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3735" y="5367338"/>
            <a:ext cx="724376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71DC-16C1-4B60-93EC-10F38BF6849B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403" y="4911726"/>
            <a:ext cx="1290678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2098" y="4983088"/>
            <a:ext cx="633561" cy="365125"/>
          </a:xfrm>
        </p:spPr>
        <p:txBody>
          <a:bodyPr/>
          <a:lstStyle/>
          <a:p>
            <a:fld id="{C024B274-B0AF-4A69-813B-68AA5DC1F3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2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31685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2117" y="-786"/>
            <a:ext cx="1914798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4859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6751" y="624110"/>
            <a:ext cx="7240746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735" y="2133600"/>
            <a:ext cx="7243763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8810" y="6130437"/>
            <a:ext cx="931355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A71DC-16C1-4B60-93EC-10F38BF6849B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03735" y="6135809"/>
            <a:ext cx="6191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432098" y="787783"/>
            <a:ext cx="6335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024B274-B0AF-4A69-813B-68AA5DC1F3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12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0237" y="1234441"/>
            <a:ext cx="7243762" cy="2262781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Бессмертный полк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нашего класса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Авторы проекта: обучающиеся 6 В класса МБОУ СОШ № 4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г.Пыть-Ях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проекта: Гайдай Валентина Васильевна, классный руководитель 6в класса МБОУ СОШ № 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HOME\Desktop\ВОВ ЕФИМОВ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5852" y="191054"/>
            <a:ext cx="3697472" cy="1724735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10343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4167" y="903766"/>
            <a:ext cx="5539563" cy="513127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Абанов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Егор Иванович, 1914 года рождения, село Бобровское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Канаково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Телениковского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района. Мордовской АССР. Был директором школы.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 призван в армию в 1941.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Погиб в бою 1944 г. до недавнего времени считался пропавшим без вести. Похоронен в деревне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Семерович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Минская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область.Внук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Егора Ивановича посетил могилу деда летом 2014г, и привёз горсть земли на историческую родину деда, на могилу его вдовы.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505" y="935666"/>
            <a:ext cx="2080511" cy="3306160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03" y="4179071"/>
            <a:ext cx="3748519" cy="2491883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6" name="TextBox 5"/>
          <p:cNvSpPr txBox="1"/>
          <p:nvPr/>
        </p:nvSpPr>
        <p:spPr>
          <a:xfrm>
            <a:off x="1275907" y="340241"/>
            <a:ext cx="8218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6в класса: «Бессмертный полк нашего класса»</a:t>
            </a:r>
            <a:endParaRPr lang="ru-RU" sz="2400" dirty="0"/>
          </a:p>
        </p:txBody>
      </p:sp>
      <p:pic>
        <p:nvPicPr>
          <p:cNvPr id="7" name="Picture 2" descr="C:\Users\HOME\Desktop\ВОВ ЕФИМОВ\images (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56792" y="5464325"/>
            <a:ext cx="2987748" cy="1393675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22822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6880" y="457200"/>
            <a:ext cx="8190618" cy="545402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Осаколов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Абдухалим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родился 1921 году .В 19 лет ушёл в армию не отслужив  5 лет отправили на линию фронта  в Белоруссии. Он дошёл до Берлина . В 1946 году вернулся домой. В январе 2006 года  скончался в Таджикистане в городе Душанбе . В 85 лет получил орден  мужества. Его брат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Осаколов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Абдуалим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отправившийся на фронт пропал без вести.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HOME\Desktop\ВОВ ЕФИМОВ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21665" y="4923653"/>
            <a:ext cx="3827721" cy="1785491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91243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3500" y="624110"/>
            <a:ext cx="8013998" cy="128089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6в класса: «Бессмертный полк нашего класса»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Picture 2" descr="C:\Users\HOME\Desktop\ВОВ ЕФИМОВ\images (5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21819" y="5400675"/>
            <a:ext cx="3124200" cy="1457325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5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395" y="2378455"/>
            <a:ext cx="2125265" cy="345530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76500" y="2551837"/>
            <a:ext cx="6527800" cy="31085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 Пётр  Николаевич родился 2 июля 1902  был призван  в армию. Дошёл до Берлина. Воевал под командованием Жукова,  в пехоте. Был награждён орденами и медалями за боевые  заслуги. Прошёл всю войну. Умер 7 марта 1977г.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 6 В класса Кудин Александр.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52379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анкетирования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729299"/>
              </p:ext>
            </p:extLst>
          </p:nvPr>
        </p:nvGraphicFramePr>
        <p:xfrm>
          <a:off x="755540" y="1672046"/>
          <a:ext cx="8591958" cy="52120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31993"/>
                <a:gridCol w="1431993"/>
                <a:gridCol w="1431993"/>
                <a:gridCol w="1431993"/>
                <a:gridCol w="1431993"/>
                <a:gridCol w="1431993"/>
              </a:tblGrid>
              <a:tr h="2209074"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Знают о войне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Не знают о войне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Помнят о подвигах своих родных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Не знают об участии своих родственников в ВОВ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Равнодушны  к подвигам фронтовиков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Не равнодушны к подвигам фронтовиков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95" marR="74295"/>
                </a:tc>
              </a:tr>
              <a:tr h="33761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97%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3%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34%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25%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66%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95" marR="74295"/>
                </a:tc>
              </a:tr>
              <a:tr h="337610">
                <a:tc gridSpan="6"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Стараюсь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никогда не забывать про героев, сражавшихся за нашу родину. Я уважаю ветеранов Отечественной войны и скорблю о погибших. Хочу чтоб не было больше войн. Я уважаю ветеранов, ведь они освобождали Родину от фашистов. Выражу своё мнение в нескольких словах: подвиг, гордость скорбь, Победа.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HOME\Desktop\1\Рисунок7-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76287" y="0"/>
            <a:ext cx="2269205" cy="15314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1553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8934" y="1485346"/>
            <a:ext cx="8413503" cy="470280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 развития проекта: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создать книгу памяти нашего класса;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продолжить изучение семейных архивов и пополнять книгу Памяти.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предложить результаты своих исследования использовать в экспозициях Виртуального  музея школы.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5907" y="340241"/>
            <a:ext cx="8218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6в класса: «Бессмертный полк нашего класса»</a:t>
            </a:r>
            <a:endParaRPr lang="ru-RU" sz="2400" dirty="0"/>
          </a:p>
        </p:txBody>
      </p:sp>
      <p:pic>
        <p:nvPicPr>
          <p:cNvPr id="7" name="Picture 2" descr="C:\Users\HOME\Desktop\ВОВ ЕФИМОВ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5340" y="5429607"/>
            <a:ext cx="3062176" cy="1428393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53801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5005" y="654090"/>
            <a:ext cx="7582493" cy="12808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  установить причастность каждой семьи нашего класса к победе над фашизмом.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историю семьи.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азвитие коммуникативных навыков.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азвитие исследовательских навыков.</a:t>
            </a:r>
          </a:p>
        </p:txBody>
      </p:sp>
      <p:pic>
        <p:nvPicPr>
          <p:cNvPr id="6" name="Picture 2" descr="C:\Users\HOME\Desktop\ВОВ ЕФИМОВ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4075" y="4890644"/>
            <a:ext cx="3697472" cy="1724735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96836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5124" y="411459"/>
            <a:ext cx="7240746" cy="128089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реализации: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9455" y="1399954"/>
            <a:ext cx="7816443" cy="3777622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темы.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плана.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задач.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 учеников.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полученных данных.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на основе собранных архивных материалов  виртуальной книги Памяти. </a:t>
            </a:r>
          </a:p>
        </p:txBody>
      </p:sp>
      <p:pic>
        <p:nvPicPr>
          <p:cNvPr id="6" name="Picture 2" descr="C:\Users\HOME\Desktop\ВОВ ЕФИМОВ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66485" y="5133265"/>
            <a:ext cx="3697472" cy="1724735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13350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879630"/>
              </p:ext>
            </p:extLst>
          </p:nvPr>
        </p:nvGraphicFramePr>
        <p:xfrm>
          <a:off x="1103812" y="1079291"/>
          <a:ext cx="8448401" cy="5423655"/>
        </p:xfrm>
        <a:graphic>
          <a:graphicData uri="http://schemas.openxmlformats.org/drawingml/2006/table">
            <a:tbl>
              <a:tblPr firstRow="1" firstCol="1" bandRow="1"/>
              <a:tblGrid>
                <a:gridCol w="498837"/>
                <a:gridCol w="3640455"/>
                <a:gridCol w="997676"/>
                <a:gridCol w="1942284"/>
                <a:gridCol w="1369149"/>
              </a:tblGrid>
              <a:tr h="2153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Сроки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Ответственные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Участники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6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Сбор информации о прадедушках и прабабушках наших одноклассников, которые участвовали в Великой  Отечественной Войне.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Сентябрь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Октябрь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Ноябрь.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Обучающиеся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 в  класса.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 класс.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54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Анкетирование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Декабрь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Худайбердиева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Диана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Гарипова Екатерина.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 – 7 классы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59 участников.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Реализация проекта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Январь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Ташдиева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Дагмара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Саторова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Фарида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Каримова </a:t>
                      </a: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Коламби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Шашаева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Анжела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 В класс.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313609" y="241300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275907" y="340241"/>
            <a:ext cx="8218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6в класса: «Бессмертный полк нашего класса»</a:t>
            </a:r>
            <a:endParaRPr lang="ru-RU" sz="2400" dirty="0"/>
          </a:p>
        </p:txBody>
      </p:sp>
      <p:pic>
        <p:nvPicPr>
          <p:cNvPr id="7" name="Picture 2" descr="C:\Users\HOME\Desktop\1\Рисунок7-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31199" y="5549137"/>
            <a:ext cx="1718857" cy="11600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825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48289" y="1331630"/>
            <a:ext cx="3198223" cy="1939208"/>
          </a:xfrm>
        </p:spPr>
        <p:txBody>
          <a:bodyPr>
            <a:noAutofit/>
          </a:bodyPr>
          <a:lstStyle/>
          <a:p>
            <a:pPr indent="274638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1448 дней длилась Великая Отечественная Война. И все эти долгие дни солдаты и труженики тыла делали всё возможное, чтобы приблизить победу.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875" y="2683239"/>
            <a:ext cx="7730639" cy="3227983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</p:txBody>
      </p:sp>
      <p:pic>
        <p:nvPicPr>
          <p:cNvPr id="6" name="Рисунок 5" descr="http://www.kyda-komy.ru/9M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5512" y="1318440"/>
            <a:ext cx="6188452" cy="5369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275907" y="340241"/>
            <a:ext cx="8218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6в класса: «Бессмертный полк нашего класса»</a:t>
            </a:r>
            <a:endParaRPr lang="ru-RU" sz="2400" dirty="0"/>
          </a:p>
        </p:txBody>
      </p:sp>
      <p:pic>
        <p:nvPicPr>
          <p:cNvPr id="9" name="Picture 2" descr="C:\Users\HOME\Desktop\ВОВ ЕФИМОВ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6616" y="5184135"/>
            <a:ext cx="2977115" cy="1388715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29267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9207" y="1177484"/>
            <a:ext cx="5638199" cy="481928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indent="36195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Каримов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Зайнидин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родился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29 апреля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1923г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Таджикистане. Когда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ему было  19 лет  его призвали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 армию.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Сначала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его отправили   в Казахстан  потом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Москву, 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оттуда  отправили  на линию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фронта.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1943 году  он воевал под Украиной. Дедушка воевал до конца войны 1945 г. и живой вернулся домой в Таджикистан, в конце 1946 года.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дед жил после войны.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Ему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было 79 лет, когда он ушёл из жизни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45785" y="2120750"/>
            <a:ext cx="5035744" cy="3007916"/>
          </a:xfrm>
          <a:effectLst>
            <a:softEdge rad="127000"/>
          </a:effectLst>
        </p:spPr>
      </p:pic>
      <p:pic>
        <p:nvPicPr>
          <p:cNvPr id="5" name="Picture 2" descr="C:\Users\HOME\Desktop\ВОВ ЕФИМОВ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97303" y="5494083"/>
            <a:ext cx="2923953" cy="1363917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7" name="TextBox 6"/>
          <p:cNvSpPr txBox="1"/>
          <p:nvPr/>
        </p:nvSpPr>
        <p:spPr>
          <a:xfrm>
            <a:off x="1275907" y="340241"/>
            <a:ext cx="8218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6в класса: «Бессмертный полк нашего класса»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9625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5312" y="914399"/>
            <a:ext cx="4412186" cy="534270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352425" indent="182563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Гультяев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Семён Абрамович. Родился 5-ого июня 1905 г. Пошёл на фронт в 1941 году, на тот момент ему было 37 лет. Служил в пехоте. Дошёл почти до Берлина. В начале 1945 года был ранен в плечо. После лечения в госпитале, началась война с Японией, и он был переброшен туда. После победы над Японией в 1946 году он вернулся домой.  Умер он в 1993 году в возрасте 88 лет.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5907" y="340241"/>
            <a:ext cx="8218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6в класса: «Бессмертный полк нашего класса»</a:t>
            </a:r>
            <a:endParaRPr lang="ru-RU" sz="2400" dirty="0"/>
          </a:p>
        </p:txBody>
      </p:sp>
      <p:pic>
        <p:nvPicPr>
          <p:cNvPr id="3077" name="Picture 5" descr="C:\Users\HOME\Desktop\1\Рисунок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157" y="1284767"/>
            <a:ext cx="2857500" cy="4267200"/>
          </a:xfrm>
          <a:prstGeom prst="rect">
            <a:avLst/>
          </a:prstGeom>
          <a:noFill/>
        </p:spPr>
      </p:pic>
      <p:pic>
        <p:nvPicPr>
          <p:cNvPr id="3076" name="Picture 4" descr="C:\Users\HOME\Desktop\1\Рисунок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6" y="2922181"/>
            <a:ext cx="2876550" cy="3733800"/>
          </a:xfrm>
          <a:prstGeom prst="rect">
            <a:avLst/>
          </a:prstGeom>
          <a:noFill/>
        </p:spPr>
      </p:pic>
      <p:pic>
        <p:nvPicPr>
          <p:cNvPr id="8" name="Picture 2" descr="C:\Users\HOME\Desktop\ВОВ ЕФИМОВ\images (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24623" y="5484163"/>
            <a:ext cx="2945219" cy="1373837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33338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5352" y="360639"/>
            <a:ext cx="7499522" cy="13545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Гультяева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Ефросинья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Кондратьевна.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Родилась 27декабря 1919г. Во время войны бабушка работала в тылу. К началу войны ей было 22 года. Умерла в 2006 году в возрасте 86 лет.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HOME\Desktop\1\Рисунок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3518" y="1986515"/>
            <a:ext cx="3129626" cy="4630767"/>
          </a:xfrm>
          <a:prstGeom prst="rect">
            <a:avLst/>
          </a:prstGeom>
          <a:noFill/>
        </p:spPr>
      </p:pic>
      <p:pic>
        <p:nvPicPr>
          <p:cNvPr id="2051" name="Picture 3" descr="C:\Users\HOME\Desktop\1\Рисунок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36512" y="2155420"/>
            <a:ext cx="2590800" cy="3215368"/>
          </a:xfrm>
          <a:prstGeom prst="rect">
            <a:avLst/>
          </a:prstGeom>
          <a:noFill/>
        </p:spPr>
      </p:pic>
      <p:pic>
        <p:nvPicPr>
          <p:cNvPr id="7" name="Picture 2" descr="C:\Users\HOME\Desktop\ВОВ ЕФИМОВ\images (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74506" y="5465133"/>
            <a:ext cx="2894836" cy="1350335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03719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3201" y="1032111"/>
            <a:ext cx="7017487" cy="442239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Нечайкин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Андрей Андреевич,  1914 г.р.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 Лесное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Цибаево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Темниковский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 Мордовская АССР. Работал учителем до войны.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Был призван в армию в1939 в Финскую.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окончания Финской войны был демобилизован, прибыл на Ленинградский вокзал. Возможно тут же в1941 с г. Ленинграда был призван на фронт.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1942 г. пропал без вести под Ленинградом.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5907" y="340241"/>
            <a:ext cx="8218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6в класса: «Бессмертный полк нашего класса»</a:t>
            </a:r>
            <a:endParaRPr lang="ru-RU" sz="2400" dirty="0"/>
          </a:p>
        </p:txBody>
      </p:sp>
      <p:pic>
        <p:nvPicPr>
          <p:cNvPr id="1026" name="Picture 2" descr="C:\Users\HOME\Desktop\1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683" y="1275907"/>
            <a:ext cx="2543804" cy="4084675"/>
          </a:xfrm>
          <a:prstGeom prst="rect">
            <a:avLst/>
          </a:prstGeom>
          <a:noFill/>
        </p:spPr>
      </p:pic>
      <p:pic>
        <p:nvPicPr>
          <p:cNvPr id="6" name="Picture 2" descr="C:\Users\HOME\Desktop\ВОВ ЕФИМОВ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12783" y="5484164"/>
            <a:ext cx="2945217" cy="1373836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39645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736</TotalTime>
  <Words>631</Words>
  <Application>Microsoft Office PowerPoint</Application>
  <PresentationFormat>Лист A4 (210x297 мм)</PresentationFormat>
  <Paragraphs>75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Легкий дым</vt:lpstr>
      <vt:lpstr>Бессмертный полк  нашего класса</vt:lpstr>
      <vt:lpstr>Цель проекта:  установить причастность каждой семьи нашего класса к победе над фашизмом.</vt:lpstr>
      <vt:lpstr>План реализации:</vt:lpstr>
      <vt:lpstr>Презентация PowerPoint</vt:lpstr>
      <vt:lpstr>1448 дней длилась Великая Отечественная Война. И все эти долгие дни солдаты и труженики тыла делали всё возможное, чтобы приблизить победу.</vt:lpstr>
      <vt:lpstr>Каримов Зайнидин  родился  29 апреля 1923г в Таджикистане. Когда  ему было  19 лет  его призвали  в  армию. Сначала его отправили   в Казахстан  потом в Москву, и оттуда  отправили  на линию  фронта. В 1943 году  он воевал под Украиной. Дедушка воевал до конца войны 1945 г. и живой вернулся домой в Таджикистан, в конце 1946 года.  Мой дед жил после войны.  Ему было 79 лет, когда он ушёл из жизни.</vt:lpstr>
      <vt:lpstr>Гультяев Семён Абрамович. Родился 5-ого июня 1905 г. Пошёл на фронт в 1941 году, на тот момент ему было 37 лет. Служил в пехоте. Дошёл почти до Берлина. В начале 1945 года был ранен в плечо. После лечения в госпитале, началась война с Японией, и он был переброшен туда. После победы над Японией в 1946 году он вернулся домой.  Умер он в 1993 году в возрасте 88 лет. </vt:lpstr>
      <vt:lpstr>Гультяева Ефросинья Кондратьевна. Родилась 27декабря 1919г. Во время войны бабушка работала в тылу. К началу войны ей было 22 года. Умерла в 2006 году в возрасте 86 лет. </vt:lpstr>
      <vt:lpstr>Нечайкин Андрей Андреевич,  1914 г.р. с. Лесное Цибаево Темниковский район Мордовская АССР. Работал учителем до войны.  Был призван в армию в1939 в Финскую. После окончания Финской войны был демобилизован, прибыл на Ленинградский вокзал. Возможно тут же в1941 с г. Ленинграда был призван на фронт. В 1942 г. пропал без вести под Ленинградом.</vt:lpstr>
      <vt:lpstr>Абанов Егор Иванович, 1914 года рождения, село Бобровское Канаково, Телениковского района. Мордовской АССР. Был директором школы. Был призван в армию в 1941.  Погиб в бою 1944 г. до недавнего времени считался пропавшим без вести. Похоронен в деревне Семерович Минская область.Внук Егора Ивановича посетил могилу деда летом 2014г, и привёз горсть земли на историческую родину деда, на могилу его вдовы.</vt:lpstr>
      <vt:lpstr>Презентация PowerPoint</vt:lpstr>
      <vt:lpstr>Проект 6в класса: «Бессмертный полк нашего класса» </vt:lpstr>
      <vt:lpstr>Результаты анкетирования</vt:lpstr>
      <vt:lpstr>Перспективы развития проекта:  - создать книгу памяти нашего класса;  - продолжить изучение семейных архивов и пополнять книгу Памяти. - предложить результаты своих исследования использовать в экспозициях Виртуального  музея школы.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Бессмертный полк</dc:title>
  <dc:creator>Гайдай Валентина Васильевна</dc:creator>
  <cp:lastModifiedBy>123</cp:lastModifiedBy>
  <cp:revision>64</cp:revision>
  <dcterms:created xsi:type="dcterms:W3CDTF">2015-01-16T06:59:33Z</dcterms:created>
  <dcterms:modified xsi:type="dcterms:W3CDTF">2015-03-08T12:59:55Z</dcterms:modified>
</cp:coreProperties>
</file>