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60" r:id="rId5"/>
    <p:sldId id="263" r:id="rId6"/>
    <p:sldId id="262" r:id="rId7"/>
    <p:sldId id="261" r:id="rId8"/>
    <p:sldId id="272" r:id="rId9"/>
    <p:sldId id="265" r:id="rId10"/>
    <p:sldId id="257" r:id="rId11"/>
    <p:sldId id="259" r:id="rId12"/>
    <p:sldId id="266" r:id="rId13"/>
    <p:sldId id="25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89" autoAdjust="0"/>
  </p:normalViewPr>
  <p:slideViewPr>
    <p:cSldViewPr>
      <p:cViewPr varScale="1">
        <p:scale>
          <a:sx n="51" d="100"/>
          <a:sy n="51" d="100"/>
        </p:scale>
        <p:origin x="-1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BE97-0428-449E-B822-1A158707C18C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C332-A485-44A8-9578-52D0BB01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elaxic.net/wp-content/uploads/2010/11/cats_and_tv-_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velo.nnov.ru/_data/objects/03751/icon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p.ru/f/12/image/32/14/2091432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7900" y="-320675"/>
            <a:ext cx="11099800" cy="7499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848545">
            <a:off x="856307" y="2796507"/>
            <a:ext cx="69353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Чистый дом</a:t>
            </a:r>
            <a:endParaRPr lang="ru-RU" sz="9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r="2472" b="3034"/>
          <a:stretch>
            <a:fillRect/>
          </a:stretch>
        </p:blipFill>
        <p:spPr bwMode="auto">
          <a:xfrm>
            <a:off x="285720" y="3214686"/>
            <a:ext cx="4786378" cy="342902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2034" y="314324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поэтому решили,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цветов нам никуда.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посадим их в горшочки,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Будет рада детвора!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4294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Всем давным-давно известно,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Что растения важны.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И, конечно, без сомненья 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Очень нам они нужны.</a:t>
            </a:r>
          </a:p>
        </p:txBody>
      </p:sp>
      <p:sp>
        <p:nvSpPr>
          <p:cNvPr id="5" name="Пятно 1 4"/>
          <p:cNvSpPr/>
          <p:nvPr/>
        </p:nvSpPr>
        <p:spPr>
          <a:xfrm rot="2695573">
            <a:off x="5673786" y="569898"/>
            <a:ext cx="4000496" cy="234657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Озеленение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6143668" cy="403384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428660" y="1000108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Чтоб цветочки не пропали,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Нужно, чтоб их удобряли.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 rot="2695573">
            <a:off x="5673787" y="427021"/>
            <a:ext cx="4000496" cy="234657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Озеленение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6643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Растите, наши чуткие цветы,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Уж очень нам вы все милы.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 rot="2695573">
            <a:off x="5673787" y="427021"/>
            <a:ext cx="4000496" cy="234657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Озеленение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181350" cy="4206875"/>
          </a:xfrm>
          <a:prstGeom prst="rect">
            <a:avLst/>
          </a:prstGeom>
          <a:noFill/>
        </p:spPr>
      </p:pic>
      <p:pic>
        <p:nvPicPr>
          <p:cNvPr id="1027" name="Picture 3" descr="C:\Users\USER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23068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8072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Нам надоели серые будни!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Всюду машины рычат и дымят.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Они загрязняют нашу планету,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Выбрасывая вредный для воздуха газ.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3000372"/>
            <a:ext cx="48577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 сохранить умиленье природы,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Посадим деревья мы рядом с дорогой.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Будем воздухом чистым дышать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 настроение всем поднимать.</a:t>
            </a:r>
            <a:endParaRPr lang="ru-RU" sz="3200" dirty="0"/>
          </a:p>
        </p:txBody>
      </p:sp>
      <p:pic>
        <p:nvPicPr>
          <p:cNvPr id="13313" name="Picture 1" descr="F:\16.04.2010 Посадка деревьев\P1000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4381391" cy="32861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5" name="Пятно 1 4"/>
          <p:cNvSpPr/>
          <p:nvPr/>
        </p:nvSpPr>
        <p:spPr>
          <a:xfrm rot="18734607">
            <a:off x="-644600" y="-7214"/>
            <a:ext cx="3412723" cy="208537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Озеленение  улиц посёлка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500042"/>
            <a:ext cx="6858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такой короткий сказ,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поведали для Вас.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 стоит нам запомнить: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 планету сохранить,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Надо нам ее любить !!!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71546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Разрешите нам немного 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Рассказать о нашем доме: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Дом наш светел и приветлив,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Здесь уютно и тепло.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Здесь откроют путь, дорогу,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 знаниям пробьют окно.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IMGP5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151710">
            <a:off x="7075360" y="5043412"/>
            <a:ext cx="1841246" cy="138078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pic>
        <p:nvPicPr>
          <p:cNvPr id="10" name="Picture 11" descr="IMGP4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88868">
            <a:off x="241286" y="4929052"/>
            <a:ext cx="2048751" cy="153656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2200656" cy="207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USER\Pictures\Рисунок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100" y="0"/>
            <a:ext cx="2120900" cy="1944687"/>
          </a:xfrm>
          <a:prstGeom prst="rect">
            <a:avLst/>
          </a:prstGeom>
          <a:noFill/>
        </p:spPr>
      </p:pic>
      <p:pic>
        <p:nvPicPr>
          <p:cNvPr id="1028" name="Picture 4" descr="C:\Users\USER\Pictures\Рисунок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291137"/>
            <a:ext cx="2212975" cy="156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6636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Кто-то смотрит телевизор,</a:t>
            </a:r>
            <a:endParaRPr lang="ru-RU" sz="4000" dirty="0"/>
          </a:p>
        </p:txBody>
      </p:sp>
      <p:pic>
        <p:nvPicPr>
          <p:cNvPr id="3074" name="Picture 2" descr="http://relaxic.net/wp-content/uploads/2010/11/cats_and_tv-_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2828925" cy="381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2428868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Кто-то чинит велосипед,</a:t>
            </a:r>
          </a:p>
        </p:txBody>
      </p:sp>
      <p:pic>
        <p:nvPicPr>
          <p:cNvPr id="3076" name="Picture 4" descr="Картинка 27 из 2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2214"/>
          <a:stretch>
            <a:fillRect/>
          </a:stretch>
        </p:blipFill>
        <p:spPr bwMode="auto">
          <a:xfrm>
            <a:off x="5857884" y="3122141"/>
            <a:ext cx="2729417" cy="353585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Ну, а мы расскажем басню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Про  «зелёный» наш проект.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16.04.2010 Посадка деревьев\P10008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500174"/>
            <a:ext cx="5072098" cy="507209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857232"/>
            <a:ext cx="7072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Для начала всё убрали, 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Всё расчистили кругом.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Чистым сделали тот дом,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Дом, в котором все живём!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IMGP2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619440" cy="271458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pic>
        <p:nvPicPr>
          <p:cNvPr id="2052" name="Picture 4" descr="F:\Копия IMGP2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3667150" cy="27503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  <p:sp>
        <p:nvSpPr>
          <p:cNvPr id="6" name="Пятно 1 5"/>
          <p:cNvSpPr/>
          <p:nvPr/>
        </p:nvSpPr>
        <p:spPr>
          <a:xfrm rot="19156053">
            <a:off x="-333530" y="251152"/>
            <a:ext cx="4000496" cy="221457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Уборка школьного двора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500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Долго думали, гадали,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Как помочь природе всей?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И, наконец-то, мы решили,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Подарить растения ей.</a:t>
            </a:r>
          </a:p>
          <a:p>
            <a:pPr algn="ctr"/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ня\Desktop\question-mark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3139">
            <a:off x="452853" y="383305"/>
            <a:ext cx="703542" cy="1000132"/>
          </a:xfrm>
          <a:prstGeom prst="rect">
            <a:avLst/>
          </a:prstGeom>
          <a:noFill/>
        </p:spPr>
      </p:pic>
      <p:pic>
        <p:nvPicPr>
          <p:cNvPr id="5" name="Picture 2" descr="C:\Users\Соня\Desktop\question-mark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9833">
            <a:off x="7696927" y="392975"/>
            <a:ext cx="703542" cy="1000132"/>
          </a:xfrm>
          <a:prstGeom prst="rect">
            <a:avLst/>
          </a:prstGeom>
          <a:noFill/>
        </p:spPr>
      </p:pic>
      <p:pic>
        <p:nvPicPr>
          <p:cNvPr id="3" name="Picture 2" descr="F:\P21900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2714620"/>
            <a:ext cx="5143536" cy="385765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4346" y="0"/>
            <a:ext cx="9644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 свете есть много растений разных: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Красивых, пахучих, высоких, прекрасных! 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Но для нашей души нет милей,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Чем вдыхать запах могучих елей.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kp.ru/f/12/image/32/14/20914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71744"/>
            <a:ext cx="5357850" cy="401838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571480"/>
            <a:ext cx="6215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Елочка-иголочка, душистый аромат.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Радуешь ты деток каждый год подряд.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тебя посадим, вырастем, польем-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Будем наслаждаться каждым новым днём.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 rot="19156053">
            <a:off x="-290465" y="235164"/>
            <a:ext cx="4000496" cy="234657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Озеленение школьного двора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3011487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3500462" cy="466692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8992" y="0"/>
            <a:ext cx="5715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Как хорошо в знойное лето,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Где-нибудь спрятаться нам от жары!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4143380"/>
            <a:ext cx="4500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этого мы посадили деревья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коротким именем «каштан».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 rot="19156053">
            <a:off x="-361903" y="163726"/>
            <a:ext cx="4000496" cy="234657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Озеленение школьного двора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318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RePack by SPecialiST</cp:lastModifiedBy>
  <cp:revision>45</cp:revision>
  <dcterms:created xsi:type="dcterms:W3CDTF">2011-04-21T06:20:08Z</dcterms:created>
  <dcterms:modified xsi:type="dcterms:W3CDTF">2013-09-09T16:11:07Z</dcterms:modified>
</cp:coreProperties>
</file>