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63" r:id="rId4"/>
    <p:sldId id="26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64" r:id="rId22"/>
    <p:sldId id="273" r:id="rId23"/>
    <p:sldId id="270" r:id="rId24"/>
    <p:sldId id="274" r:id="rId25"/>
    <p:sldId id="275" r:id="rId26"/>
    <p:sldId id="278" r:id="rId27"/>
    <p:sldId id="277" r:id="rId28"/>
    <p:sldId id="279" r:id="rId29"/>
    <p:sldId id="281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98EF-E0C1-42FF-A729-FF057610127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8839-DC89-450F-8881-FE6F64786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B695-5D62-43CE-8B69-06D2DA56765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9;&#1072;&#1074;&#1091;&#1095;\Desktop\&#1089;&#1080;&#1074;&#1091;&#1085;\&#1074;%20&#1087;\&#1052;&#1091;&#1079;&#1099;&#1082;&#1072;_&#1076;&#1083;&#1103;_&#1076;&#1091;&#1096;&#1080;__-_&#1054;&#1095;&#1077;&#1085;&#1100;_&#1085;&#1077;&#1078;&#1085;&#1072;&#1103;_&#1084;&#1077;&#1083;&#1086;&#1076;&#1080;&#1103;_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ахта памяти\Новая папка\Новая папка\презентаци гвоз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291" y="0"/>
            <a:ext cx="91685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7772400" cy="62865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Оренбургская область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Кваркенский район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МБОУ «СОШ №20»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>
                <a:latin typeface="Monotype Corsiva" pitchFamily="66" charset="0"/>
              </a:rPr>
              <a:t>«Береги тех, 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кто жив. 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Помни о том,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 кого нет»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sz="2700" b="1" dirty="0">
              <a:latin typeface="Monotype Corsiva" pitchFamily="66" charset="0"/>
            </a:endParaRPr>
          </a:p>
        </p:txBody>
      </p:sp>
      <p:pic>
        <p:nvPicPr>
          <p:cNvPr id="4" name="Музыка_для_души__-_Очень_нежная_мелодия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8677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3995757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8" name="Рисунок 7" descr="Изображение00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0"/>
            <a:ext cx="2626913" cy="371475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7" name="Рисунок 6" descr="Изображение00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0"/>
            <a:ext cx="2496279" cy="35300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3995757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8" name="Рисунок 7" descr="Изображение00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-124038"/>
            <a:ext cx="2714644" cy="383881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7" name="Рисунок 6" descr="Изображение00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0"/>
            <a:ext cx="2525877" cy="357187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3995757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8" name="Рисунок 7" descr="Изображение00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1"/>
            <a:ext cx="2428892" cy="343472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7" name="Рисунок 6" descr="Изображение00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0"/>
            <a:ext cx="2525877" cy="357187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3995757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8" name="Рисунок 7" descr="Изображение00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0"/>
            <a:ext cx="2475360" cy="35004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7" name="Рисунок 6" descr="Изображение00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0"/>
            <a:ext cx="2424841" cy="3429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завуч\Desktop\презент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41414"/>
            <a:ext cx="9144032" cy="6899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407694">
            <a:off x="5905378" y="-279645"/>
            <a:ext cx="913712" cy="72036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400" b="1" spc="-300" dirty="0" smtClean="0">
                <a:ln w="17780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АФГАНИСТАН</a:t>
            </a:r>
            <a:endParaRPr lang="ru-RU" sz="4400" b="1" spc="-300" dirty="0">
              <a:ln w="17780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Новая папка\чечня мемориал\html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9683" y="0"/>
            <a:ext cx="2960813" cy="350522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Администратор\Рабочий стол\Новая папка\чечня мемориал\htmlimage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643050"/>
            <a:ext cx="1936763" cy="37214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завуч\Desktop\презент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41414"/>
            <a:ext cx="9144032" cy="6899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407694">
            <a:off x="5905378" y="-279645"/>
            <a:ext cx="913712" cy="720369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400" b="1" spc="-300" dirty="0" smtClean="0">
                <a:ln w="17780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АФГАНИСТАН</a:t>
            </a:r>
            <a:endParaRPr lang="ru-RU" sz="4400" b="1" spc="-300" dirty="0">
              <a:ln w="17780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50007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71438"/>
            <a:ext cx="3349908" cy="392906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ахта памяти\Новая папка\Новая папка\презентаци гво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91685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450" y="0"/>
            <a:ext cx="7772400" cy="578645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664092"/>
            <a:ext cx="55007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Патриотическое воспитание подрастающего поколения всегда  являлось одной из важнейших задач современной школы, ведь детство  и юность – самая благодатная пора для привития священного чувства </a:t>
            </a:r>
          </a:p>
          <a:p>
            <a:pPr algn="ctr"/>
            <a:r>
              <a:rPr lang="ru-RU" sz="2800" dirty="0" smtClean="0"/>
              <a:t> любви к Родине.</a:t>
            </a:r>
            <a:br>
              <a:rPr lang="ru-RU" sz="2800" dirty="0" smtClean="0"/>
            </a:br>
            <a:r>
              <a:rPr lang="ru-RU" sz="2800" dirty="0" smtClean="0"/>
              <a:t>Прошло более полувека, как закончилась Великая Отечественная  война, но эхо её до сих пор не затихает  </a:t>
            </a:r>
          </a:p>
          <a:p>
            <a:pPr algn="ctr"/>
            <a:r>
              <a:rPr lang="ru-RU" sz="2800" dirty="0" smtClean="0"/>
              <a:t>в  людских душах. </a:t>
            </a:r>
            <a:endParaRPr lang="ru-RU" sz="28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завуч\Desktop\презент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-41414"/>
            <a:ext cx="9144032" cy="6899414"/>
          </a:xfrm>
          <a:prstGeom prst="rect">
            <a:avLst/>
          </a:prstGeom>
          <a:noFill/>
        </p:spPr>
      </p:pic>
      <p:pic>
        <p:nvPicPr>
          <p:cNvPr id="16" name="Рисунок 15" descr="DSCF66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0"/>
            <a:ext cx="3035617" cy="41052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 rot="1407694">
            <a:off x="5426945" y="662362"/>
            <a:ext cx="1079334" cy="631320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5400" b="1" spc="600" dirty="0" smtClean="0">
                <a:ln w="17780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ЧЕЧНЯ</a:t>
            </a:r>
            <a:endParaRPr lang="ru-RU" sz="5400" b="1" spc="600" dirty="0">
              <a:ln w="17780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резен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43240" y="2500306"/>
            <a:ext cx="2227349" cy="39336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43306" y="571480"/>
            <a:ext cx="514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рамках реализации областной целевой программы  «Патриотическое воспитание граждан Оренбургской области на 2011-2015 г.г» </a:t>
            </a:r>
          </a:p>
          <a:p>
            <a:pPr algn="ctr"/>
            <a:r>
              <a:rPr lang="ru-RU" sz="3200" dirty="0" smtClean="0"/>
              <a:t>в МБОУ «СОШ №20» </a:t>
            </a:r>
          </a:p>
          <a:p>
            <a:pPr algn="ctr"/>
            <a:r>
              <a:rPr lang="ru-RU" sz="3200" dirty="0" smtClean="0"/>
              <a:t>в 2011 году был организован отряд </a:t>
            </a:r>
            <a:r>
              <a:rPr lang="ru-RU" sz="4000" b="1" dirty="0" smtClean="0"/>
              <a:t>«Патриот»</a:t>
            </a:r>
            <a:endParaRPr lang="ru-RU" sz="4000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42918"/>
            <a:ext cx="4143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Силу, честь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 уваженье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мы готовы отстоять,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чтобы память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 почтенье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своим предкам выражать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сканирование0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-49096"/>
            <a:ext cx="4857694" cy="69070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7374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Общественная деятельность</a:t>
            </a:r>
            <a:endParaRPr lang="ru-RU" dirty="0"/>
          </a:p>
        </p:txBody>
      </p:sp>
      <p:pic>
        <p:nvPicPr>
          <p:cNvPr id="5" name="Рисунок 4" descr="S73007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1470" y="1000108"/>
            <a:ext cx="5080036" cy="2857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DSCF35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1285860"/>
            <a:ext cx="4000496" cy="30003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S73006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18007" y="4143380"/>
            <a:ext cx="4825992" cy="27146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DSCF929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71470" y="3643314"/>
            <a:ext cx="4500562" cy="33754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025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Спортивно-оздоровительная деятельность</a:t>
            </a:r>
            <a:endParaRPr lang="ru-RU" dirty="0"/>
          </a:p>
        </p:txBody>
      </p:sp>
      <p:pic>
        <p:nvPicPr>
          <p:cNvPr id="8" name="Рисунок 7" descr="сканирование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5824331" y="3777249"/>
            <a:ext cx="2643182" cy="35183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336" y="794768"/>
            <a:ext cx="3041904" cy="2919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сканирование00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896112" y="2304288"/>
            <a:ext cx="3657600" cy="54498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сканирование0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71736" y="1285860"/>
            <a:ext cx="2590891" cy="37056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 descr="сканирование00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200000">
            <a:off x="5699909" y="1229521"/>
            <a:ext cx="2621480" cy="37342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1688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Ценностно-ориентированная деятельность</a:t>
            </a:r>
            <a:endParaRPr lang="ru-RU" dirty="0"/>
          </a:p>
        </p:txBody>
      </p:sp>
      <p:pic>
        <p:nvPicPr>
          <p:cNvPr id="5" name="Рисунок 4" descr="DSCF92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2908" y="1000108"/>
            <a:ext cx="4857752" cy="36433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DSCF67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81498" y="1357322"/>
            <a:ext cx="4762502" cy="3571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F94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4357694"/>
            <a:ext cx="3929090" cy="250030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36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Художественная деятельность</a:t>
            </a:r>
            <a:endParaRPr lang="ru-RU" dirty="0"/>
          </a:p>
        </p:txBody>
      </p:sp>
      <p:pic>
        <p:nvPicPr>
          <p:cNvPr id="5" name="Рисунок 4" descr="DSCF32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42984"/>
            <a:ext cx="4143372" cy="31075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DSCF94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3857628"/>
            <a:ext cx="4357686" cy="32682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F67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4810" y="1000108"/>
            <a:ext cx="4476749" cy="33575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S73006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42908" y="4281766"/>
            <a:ext cx="4579971" cy="25762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7374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Свободное общение</a:t>
            </a:r>
            <a:endParaRPr lang="ru-RU" dirty="0"/>
          </a:p>
        </p:txBody>
      </p:sp>
      <p:pic>
        <p:nvPicPr>
          <p:cNvPr id="5" name="Рисунок 4" descr="IMG_08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28670"/>
            <a:ext cx="4357686" cy="32682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MG_08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90996" y="3143248"/>
            <a:ext cx="4953003" cy="37147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DSCF58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589735"/>
            <a:ext cx="4357686" cy="32682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F11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9124" y="1071546"/>
            <a:ext cx="4000528" cy="30003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7374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Операция «Долг»</a:t>
            </a:r>
            <a:endParaRPr lang="ru-RU" dirty="0"/>
          </a:p>
        </p:txBody>
      </p:sp>
      <p:pic>
        <p:nvPicPr>
          <p:cNvPr id="5" name="Рисунок 4" descr="S73006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1214422"/>
            <a:ext cx="4826034" cy="27146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DSCF67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714356"/>
            <a:ext cx="3619493" cy="27146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SCF94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500438"/>
            <a:ext cx="4476749" cy="3357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F928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3911206"/>
            <a:ext cx="3929058" cy="29467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7374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Операция «Ветеран»</a:t>
            </a:r>
            <a:endParaRPr lang="ru-RU" dirty="0"/>
          </a:p>
        </p:txBody>
      </p:sp>
      <p:pic>
        <p:nvPicPr>
          <p:cNvPr id="21" name="Рисунок 20" descr="DSCF35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904" y="1412776"/>
            <a:ext cx="6464600" cy="48484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ахта памяти\Новая папка\Новая папка\презентаци гво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91685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450" y="0"/>
            <a:ext cx="7772400" cy="6858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262139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Мы не имеем права  забыть ужасы этой войны, чтобы они не  повторились вновь. Мы не имеем права забыть тех солдат, которые  погибли ради того, чтобы  мы сейчас  жили. </a:t>
            </a:r>
          </a:p>
          <a:p>
            <a:pPr algn="ctr"/>
            <a:r>
              <a:rPr lang="ru-RU" sz="3200" b="1" dirty="0" smtClean="0"/>
              <a:t>Мы обязаны </a:t>
            </a:r>
          </a:p>
          <a:p>
            <a:pPr algn="ctr"/>
            <a:r>
              <a:rPr lang="ru-RU" sz="3200" b="1" dirty="0" smtClean="0"/>
              <a:t>                       всё  помнить!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7374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Достижения отряда</a:t>
            </a:r>
            <a:endParaRPr lang="ru-RU" dirty="0"/>
          </a:p>
        </p:txBody>
      </p:sp>
      <p:pic>
        <p:nvPicPr>
          <p:cNvPr id="8" name="Рисунок 7" descr="сканирование0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357297"/>
            <a:ext cx="4143404" cy="5107045"/>
          </a:xfrm>
          <a:prstGeom prst="rect">
            <a:avLst/>
          </a:prstGeom>
        </p:spPr>
      </p:pic>
      <p:pic>
        <p:nvPicPr>
          <p:cNvPr id="9" name="Рисунок 8" descr="сканирование0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928802"/>
            <a:ext cx="3152854" cy="4014073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5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631828"/>
            <a:ext cx="6000792" cy="579756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Мы – подрастающее поколение,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мы – строители будущего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должны понимать,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что во многом от нас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зависит процветание страны,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счастливое будущее.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Быть патриотом почётно,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мы – гордость школы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и пример для подражания.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Ведь без прошлого не было бы настоящего,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как невозможно и будущее.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5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12" y="714356"/>
            <a:ext cx="5215006" cy="50006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Благодарим за предоставленный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материал  ветеранов ВОВ,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тружеников тыла, участников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локальных войн, семьи погибших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воинов-интернационалистов.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546" y="0"/>
            <a:ext cx="9205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46076"/>
            <a:ext cx="6015022" cy="62261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Monotype Corsiva" pitchFamily="66" charset="0"/>
              </a:rPr>
              <a:t>Помните!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 Через века, через года,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Помните!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О тех, кто уже не придёт никогда,  Помните!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 Памяти павших будьте достойны! 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Вечно достойны!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 Люди!  Покуда сердца стучат,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Помните!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 Какою ценой завоёвано счастье,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         </a:t>
            </a:r>
            <a:r>
              <a:rPr lang="ru-RU" sz="2800" b="1" dirty="0" smtClean="0">
                <a:latin typeface="Monotype Corsiva" pitchFamily="66" charset="0"/>
              </a:rPr>
              <a:t>Пожалуйста, помните!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12" name="Рисунок 11" descr="Karachkov_M.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3420" y="-24"/>
            <a:ext cx="3124200" cy="42672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3995757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9218" name="Picture 2" descr="C:\Documents and Settings\Администратор\Рабочий стол\Новая папка\ВОВ\Chernov_I.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7662" y="-66957"/>
            <a:ext cx="2827082" cy="371027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10242" name="Picture 2" descr="C:\Documents and Settings\Администратор\Рабочий стол\Новая папка\ВОВ\Golik_I.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5" y="214290"/>
            <a:ext cx="3571539" cy="27146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3995757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11266" name="Picture 2" descr="C:\Documents and Settings\Администратор\Рабочий стол\Новая папка\ВОВ\VidumchikA.A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0"/>
            <a:ext cx="4046121" cy="31432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12123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0Ъ,</a:t>
            </a:r>
            <a:br>
              <a:rPr lang="ru-RU" dirty="0" smtClean="0"/>
            </a:br>
            <a:r>
              <a:rPr lang="ru-RU" dirty="0" smtClean="0"/>
              <a:t>=-ЖЖД- ВУ4М636ЗЖЭ-З-=ДБЮХ2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амятник\111_FUJI\DSCF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4223" y="4210071"/>
            <a:ext cx="962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0"/>
            <a:ext cx="2784463" cy="325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161</Words>
  <Application>Microsoft Office PowerPoint</Application>
  <PresentationFormat>Экран (4:3)</PresentationFormat>
  <Paragraphs>46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Оренбургская область Кваркенский район МБОУ «СОШ №20»  «Береги тех,  кто жив.  Помни о том,  кого нет»  </vt:lpstr>
      <vt:lpstr>        </vt:lpstr>
      <vt:lpstr>        </vt:lpstr>
      <vt:lpstr>Помните!         Через века, через года,  Помните!       О тех, кто уже не придёт никогда,  Помните!        Памяти павших будьте достойны!   Вечно достойны!        Люди!  Покуда сердца стучат, Помните!        Какою ценой завоёвано счастье,             Пожалуйста, помните! 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12123  0Ъ, =-ЖЖД- ВУ4М636ЗЖЭ-З-=ДБЮХ2</vt:lpstr>
      <vt:lpstr>Слайд 18</vt:lpstr>
      <vt:lpstr>Слайд 19</vt:lpstr>
      <vt:lpstr>Слайд 20</vt:lpstr>
      <vt:lpstr>Слайд 21</vt:lpstr>
      <vt:lpstr>Слайд 22</vt:lpstr>
      <vt:lpstr>Общественная деятельность</vt:lpstr>
      <vt:lpstr>Спортивно-оздоровительная деятельность</vt:lpstr>
      <vt:lpstr>Ценностно-ориентированная деятельность</vt:lpstr>
      <vt:lpstr>Художественная деятельность</vt:lpstr>
      <vt:lpstr>Свободное общение</vt:lpstr>
      <vt:lpstr>Операция «Долг»</vt:lpstr>
      <vt:lpstr>Операция «Ветеран»</vt:lpstr>
      <vt:lpstr>Достижения отряда</vt:lpstr>
      <vt:lpstr>Мы – подрастающее поколение,  мы – строители будущего  должны понимать,  что во многом от нас  зависит процветание страны,  счастливое будущее. Быть патриотом почётно,  мы – гордость школы  и пример для подражания. Ведь без прошлого не было бы настоящего,  как невозможно и будущее.  </vt:lpstr>
      <vt:lpstr> Благодарим за предоставленный   материал  ветеранов ВОВ,   тружеников тыла, участников   локальных войн, семьи погибших   воинов-интернационалистов.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отряда «Патриот»  «Береги тех, кто жив.  Помни о том, кого нет»</dc:title>
  <dc:creator>завуч</dc:creator>
  <cp:lastModifiedBy>завуч</cp:lastModifiedBy>
  <cp:revision>40</cp:revision>
  <dcterms:modified xsi:type="dcterms:W3CDTF">2015-03-03T11:25:16Z</dcterms:modified>
</cp:coreProperties>
</file>