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6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7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41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32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44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29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12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1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01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94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23D2-0D21-4736-B5D9-F6469108AC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5436-A006-4AA7-B56B-B4E0C1C06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43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стовый сайт, собранный на Api GdeFon / 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229600" cy="1512168"/>
          </a:xfrm>
        </p:spPr>
        <p:txBody>
          <a:bodyPr>
            <a:normAutofit/>
          </a:bodyPr>
          <a:lstStyle/>
          <a:p>
            <a:r>
              <a:rPr lang="tt-RU" sz="6600" b="1" dirty="0" smtClean="0">
                <a:latin typeface="Times New Roman" pitchFamily="18" charset="0"/>
                <a:cs typeface="Times New Roman" pitchFamily="18" charset="0"/>
              </a:rPr>
              <a:t>Җиләк - җимешләр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9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vaSkR: Вопросы в конференциях - Пользователь - Sports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928320" cy="59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440160"/>
          </a:xfrm>
        </p:spPr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СЛИВА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78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Чем полезна слива Здоровье и рецепты AgriNEWS: Новости агробизне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СЛИВАЛАР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1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Виноград - Детские картинки - 900 презентаций - Развивающие игры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581561" cy="61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ВИНОГРАД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25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ишня - Делаем фенечки своими рук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68740" cy="56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ЧИЯ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8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raw Simple Fruit in Adobe Photoshop Tutorial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40" y="260648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БАНАН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4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учшие продукты для младенце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740748" cy="67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БАНАННАР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17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90000"/>
          </a:bodyPr>
          <a:lstStyle/>
          <a:p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4900" b="1" dirty="0" smtClean="0">
                <a:latin typeface="Times New Roman" pitchFamily="18" charset="0"/>
                <a:cs typeface="Times New Roman" pitchFamily="18" charset="0"/>
              </a:rPr>
              <a:t>ҖИЛӘК-ҖИМЕШЛӘР</a:t>
            </a:r>
            <a:br>
              <a:rPr lang="tt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4900" b="1" dirty="0" smtClean="0">
                <a:latin typeface="Times New Roman" pitchFamily="18" charset="0"/>
                <a:cs typeface="Times New Roman" pitchFamily="18" charset="0"/>
              </a:rPr>
              <a:t>-ФРУКТЫ</a:t>
            </a:r>
            <a:r>
              <a:rPr lang="tt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4900" b="1" dirty="0" smtClean="0">
                <a:latin typeface="Times New Roman" pitchFamily="18" charset="0"/>
                <a:cs typeface="Times New Roman" pitchFamily="18" charset="0"/>
              </a:rPr>
              <a:t>ӘФЛИСУН</a:t>
            </a:r>
            <a:r>
              <a:rPr lang="tt-RU" sz="4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4900" b="1" dirty="0" smtClean="0">
                <a:latin typeface="Times New Roman" pitchFamily="18" charset="0"/>
                <a:cs typeface="Times New Roman" pitchFamily="18" charset="0"/>
              </a:rPr>
              <a:t>АПЕЛЬСИН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ЧИЯ - ВИШНЯ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БАЛЛЫ - СЛАДКИЙ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ӘЧЕ - КИСЛЫЙ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ФАЙДАЛЫ -ПОЛЕЗНЫЙ</a:t>
            </a:r>
            <a:r>
              <a:rPr lang="ru-RU" sz="49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smtClean="0">
                <a:latin typeface="Times New Roman" pitchFamily="18" charset="0"/>
                <a:cs typeface="Times New Roman" pitchFamily="18" charset="0"/>
              </a:rPr>
              <a:t>ТӘМЛЕ - ВКУСНЫЙ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05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ruit 4 - Polyv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1"/>
            <a:ext cx="6253315" cy="62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АЛМА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89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ченые: яблоки - лучшее средство для похудения похудение;ди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919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АЛМАЛАР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33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ar Pictures, Images &amp; Photos Photobuc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969"/>
            <a:ext cx="4499992" cy="63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               ГРУША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66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llpaper Фрукты, Белый Фон, Груша. Food &amp; Drinks PicsFab.com - Desktop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652"/>
            <a:ext cx="92515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800200"/>
          </a:xfrm>
        </p:spPr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ГРУШАЛАР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00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sh Peck Weight Loss. Актеры обои и фото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1" y="0"/>
            <a:ext cx="9125519" cy="67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440160"/>
          </a:xfrm>
        </p:spPr>
        <p:txBody>
          <a:bodyPr>
            <a:normAutofit/>
          </a:bodyPr>
          <a:lstStyle/>
          <a:p>
            <a:r>
              <a:rPr lang="tt-RU" sz="6600" b="1" dirty="0" smtClean="0">
                <a:latin typeface="Times New Roman" pitchFamily="18" charset="0"/>
                <a:cs typeface="Times New Roman" pitchFamily="18" charset="0"/>
              </a:rPr>
              <a:t>ӘФЛИСУН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6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@дневники - Дневник памя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05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ФЛИСУННАР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1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Абаканцы, помогите поискать Авенсис ;) - Страница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8407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712968" cy="1512168"/>
          </a:xfrm>
        </p:spPr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ЛИМОН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50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cadilly Cafeteria Recipes CopyKat Recipes Restaurant Reci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3533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ЛИМОННАР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30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Җиләк - җимешләр</vt:lpstr>
      <vt:lpstr>                        АЛМА</vt:lpstr>
      <vt:lpstr>АЛМАЛАР</vt:lpstr>
      <vt:lpstr>               ГРУША</vt:lpstr>
      <vt:lpstr>ГРУШАЛАР</vt:lpstr>
      <vt:lpstr>ӘФЛИСУН</vt:lpstr>
      <vt:lpstr>ӘФЛИСУННАР</vt:lpstr>
      <vt:lpstr>ЛИМОН</vt:lpstr>
      <vt:lpstr>ЛИМОННАР</vt:lpstr>
      <vt:lpstr>СЛИВА</vt:lpstr>
      <vt:lpstr>СЛИВАЛАР</vt:lpstr>
      <vt:lpstr>ВИНОГРАД</vt:lpstr>
      <vt:lpstr>ЧИЯ</vt:lpstr>
      <vt:lpstr>БАНАН</vt:lpstr>
      <vt:lpstr>БАНАННАР</vt:lpstr>
      <vt:lpstr> ҖИЛӘК-ҖИМЕШЛӘР -ФРУКТЫ ӘФЛИСУН- АПЕЛЬСИН ЧИЯ - ВИШНЯ БАЛЛЫ - СЛАДКИЙ ӘЧЕ - КИСЛЫЙ ФАЙДАЛЫ -ПОЛЕЗНЫЙ ТӘМЛЕ - ВКУСНЫЙ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Җиләк - җимешләр</dc:title>
  <dc:creator>Фанис</dc:creator>
  <cp:lastModifiedBy>user</cp:lastModifiedBy>
  <cp:revision>12</cp:revision>
  <dcterms:created xsi:type="dcterms:W3CDTF">2014-12-07T16:35:50Z</dcterms:created>
  <dcterms:modified xsi:type="dcterms:W3CDTF">2014-12-08T09:07:57Z</dcterms:modified>
</cp:coreProperties>
</file>