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11175"/>
            <a:ext cx="6078537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1124744"/>
            <a:ext cx="45365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400" b="1" dirty="0">
                <a:solidFill>
                  <a:prstClr val="black"/>
                </a:solidFill>
              </a:rPr>
              <a:t>Марсель </a:t>
            </a:r>
            <a:r>
              <a:rPr lang="ru-RU" sz="4400" b="1" dirty="0" err="1">
                <a:solidFill>
                  <a:prstClr val="black"/>
                </a:solidFill>
              </a:rPr>
              <a:t>Галиев</a:t>
            </a:r>
            <a:endParaRPr lang="ru-RU" sz="4400" b="1" dirty="0">
              <a:solidFill>
                <a:prstClr val="black"/>
              </a:solidFill>
            </a:endParaRPr>
          </a:p>
          <a:p>
            <a:pPr lvl="0" algn="ctr"/>
            <a:r>
              <a:rPr lang="ru-RU" sz="4400" b="1" dirty="0">
                <a:solidFill>
                  <a:prstClr val="black"/>
                </a:solidFill>
              </a:rPr>
              <a:t>08.10.1946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75856" y="4653136"/>
            <a:ext cx="57034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400" b="1" dirty="0" smtClean="0"/>
              <a:t>Югары Ослан районы Олы Мәми урта</a:t>
            </a:r>
          </a:p>
          <a:p>
            <a:r>
              <a:rPr lang="tt-RU" sz="2400" b="1" dirty="0" smtClean="0"/>
              <a:t> гомуми белем бирү мәктәбенең</a:t>
            </a:r>
          </a:p>
          <a:p>
            <a:r>
              <a:rPr lang="tt-RU" sz="2400" b="1" dirty="0" smtClean="0"/>
              <a:t> татар теле һәм әдәбияты укытучысы</a:t>
            </a:r>
          </a:p>
          <a:p>
            <a:r>
              <a:rPr lang="tt-RU" sz="2400" b="1" dirty="0" smtClean="0"/>
              <a:t> Васильева Гөлшат Нурулла кызы әзерләде</a:t>
            </a:r>
            <a:endParaRPr lang="ru-RU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5580112" y="1412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4" name="Picture 2" descr="C:\Users\admin7\Desktop\Марсель Галиев_images_terbiyachege_08-07-2014_thumb_other350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392" y="188641"/>
            <a:ext cx="2928325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76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942" y="692696"/>
            <a:ext cx="632230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err="1">
                <a:solidFill>
                  <a:srgbClr val="FF0000"/>
                </a:solidFill>
              </a:rPr>
              <a:t>Билгел</a:t>
            </a:r>
            <a:r>
              <a:rPr lang="tt-RU" sz="4400" b="1" dirty="0">
                <a:solidFill>
                  <a:srgbClr val="FF0000"/>
                </a:solidFill>
              </a:rPr>
              <a:t>әр кую</a:t>
            </a:r>
          </a:p>
          <a:p>
            <a:endParaRPr lang="ru-RU" sz="4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2294083"/>
              </p:ext>
            </p:extLst>
          </p:nvPr>
        </p:nvGraphicFramePr>
        <p:xfrm>
          <a:off x="611560" y="1625600"/>
          <a:ext cx="594164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0820"/>
                <a:gridCol w="2970820"/>
              </a:tblGrid>
              <a:tr h="30751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Дөрес җаваплар саны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Билге</a:t>
                      </a:r>
                      <a:endParaRPr lang="ru-RU" dirty="0"/>
                    </a:p>
                  </a:txBody>
                  <a:tcPr/>
                </a:tc>
              </a:tr>
              <a:tr h="30751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</a:tr>
              <a:tr h="30751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</a:tr>
              <a:tr h="30751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7-8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307514"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1-6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t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031" y="2852936"/>
            <a:ext cx="3859213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55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332656"/>
            <a:ext cx="91440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СКАЖЕТЕ В ЭТИХ СИТУАЦИЯХ?</a:t>
            </a:r>
          </a:p>
          <a:p>
            <a:pPr algn="ctr"/>
            <a:endParaRPr lang="ru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Предложи другу поиграть в шашки (домино, шахматы).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 у друга, играет ли он в шахматы.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Допустим, вы не играете в домино, а играете в шахматы. Как вы об этом скажете?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Переспросите собеседника, хорошо ли играет в шахматы его отец.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Спроси, есть ли у друга шахматы.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Незрячий человек тоже может хорошо играть а шахматы.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Саша вернулся с места, где работал папа.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Попроси друга помогать пожилым людям.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Font typeface="+mj-lt"/>
              <a:buAutoNum type="arabicPeriod"/>
            </a:pPr>
            <a:endParaRPr lang="tt-RU" dirty="0" smtClean="0"/>
          </a:p>
        </p:txBody>
      </p:sp>
    </p:spTree>
    <p:extLst>
      <p:ext uri="{BB962C8B-B14F-4D97-AF65-F5344CB8AC3E}">
        <p14:creationId xmlns:p14="http://schemas.microsoft.com/office/powerpoint/2010/main" val="1773222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2813" y="692696"/>
            <a:ext cx="55474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ӨЙ ЭШЕ: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899592" y="2060848"/>
            <a:ext cx="685349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tt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нче күнегү, 106нчы бит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Сәнгатьле укырга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Эчтәлеген сөйләргә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t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Хикәяне рольләргә бүлеп укырга әзерләнергә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670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15616" y="188640"/>
            <a:ext cx="705678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</a:t>
            </a:r>
            <a:r>
              <a:rPr lang="tt-RU" sz="48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ӘРЕС ӨЧЕН РӘХМӘТ!</a:t>
            </a:r>
            <a:endParaRPr lang="ru-RU" sz="4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Picture 4" descr="eeoaie2eoiaeuiee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29282"/>
            <a:ext cx="6984776" cy="4792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6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91440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Марсель </a:t>
            </a:r>
            <a:r>
              <a:rPr lang="ru-R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1946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елның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октябрендә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Азнакай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Балтач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авылында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туган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Үз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районындагы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урта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мәктәбен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тәмамлаганнан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соң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берникадәр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вакыт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төзү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–монтаж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идарәсендә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1965-1968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армиядә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кече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авиабелгечләр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хәзерли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торган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хәрби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мәктәпне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тәмамлый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1969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Марсель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Казан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университетыныңжурналистика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бүлегенә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укырга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керә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1974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елдан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1983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елга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кадәр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Татарстан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Язучылар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берләшмәсендә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әдәбиятны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пропагандалау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бюросында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әдәби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хезмәткәр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«Казан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утлары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журналы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редакциясендә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бүлеге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редакторы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булып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эшли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1464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Марсель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Галиев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шигърият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жанрында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иҗат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итә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Матбугатта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әсәрләре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70нче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башында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күренә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башлый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1979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Еллар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чалымы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мөстәкыйль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шигырьләр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җыентыгы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ә 1980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елда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ике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повестен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эченә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алган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Ул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чакта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исемле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проза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китабы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дөнья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күрә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Аның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әсәрләре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кагыйдә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буларак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укучыны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күздә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тотып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языла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һәм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ассоциатив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чагыштыруларга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яңача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көтелмәгән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образлы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тәгъбирләргә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бай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булуы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белән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аерылып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тора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274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463" y="511175"/>
            <a:ext cx="6078537" cy="634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49398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М.Галиев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Тукай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исемендәге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Татарстан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дәүләт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премиясе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лауреаты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admin7\Desktop\35px-Tuqay_bulege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132856"/>
            <a:ext cx="1614884" cy="258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9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509588"/>
            <a:ext cx="661379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t-RU" sz="3600" b="1" dirty="0" smtClean="0">
                <a:solidFill>
                  <a:srgbClr val="C00000"/>
                </a:solidFill>
              </a:rPr>
              <a:t>СҮЗЛЕК ӨСТЕНДӘ ЭШ</a:t>
            </a:r>
          </a:p>
          <a:p>
            <a:pPr algn="ctr"/>
            <a:endParaRPr lang="tt-RU" sz="3600" dirty="0" smtClean="0">
              <a:solidFill>
                <a:srgbClr val="C00000"/>
              </a:solidFill>
            </a:endParaRPr>
          </a:p>
          <a:p>
            <a:r>
              <a:rPr lang="tt-RU" sz="3600" dirty="0" smtClean="0"/>
              <a:t>ҺӘВӘСКӘР- ЛЮБИТЕЛИ</a:t>
            </a:r>
          </a:p>
          <a:p>
            <a:r>
              <a:rPr lang="tt-RU" sz="3600" dirty="0" smtClean="0"/>
              <a:t>ТАНЫП БЕЛӘ – УЗНАВАЛ</a:t>
            </a:r>
          </a:p>
          <a:p>
            <a:r>
              <a:rPr lang="tt-RU" sz="3600" dirty="0" smtClean="0"/>
              <a:t>КИБЕП БАРУЧЫ – ЗАСЫХАЮЩИЙ</a:t>
            </a:r>
          </a:p>
          <a:p>
            <a:r>
              <a:rPr lang="tt-RU" sz="3600" dirty="0" smtClean="0"/>
              <a:t>НУР – ЛУЧ</a:t>
            </a:r>
          </a:p>
          <a:p>
            <a:r>
              <a:rPr lang="tt-RU" sz="3600" dirty="0" smtClean="0"/>
              <a:t>ИЯЛӘШКӘН – ПРИВЫК</a:t>
            </a:r>
          </a:p>
          <a:p>
            <a:r>
              <a:rPr lang="tt-RU" sz="3600" dirty="0" smtClean="0"/>
              <a:t>ХӘРӘКӘТСЕЗ – НЕПОДВИЖНО</a:t>
            </a:r>
          </a:p>
          <a:p>
            <a:r>
              <a:rPr lang="tt-RU" sz="3600" dirty="0" smtClean="0"/>
              <a:t>БУШЛЫК – ПУСТОТА</a:t>
            </a:r>
          </a:p>
          <a:p>
            <a:r>
              <a:rPr lang="tt-RU" sz="3600" dirty="0" smtClean="0"/>
              <a:t>ЙӨРЕШ - ХОД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32261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0"/>
            <a:ext cx="903649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ИСТӘ КАЛДЫРЫГЫЗ!</a:t>
            </a:r>
          </a:p>
          <a:p>
            <a:pPr algn="ctr"/>
            <a:endParaRPr lang="tt-RU" sz="40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ТЕТРӘНЕП КИТҮ – ЗАДРОЖАТЬ</a:t>
            </a:r>
          </a:p>
          <a:p>
            <a:endParaRPr lang="tt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КҮҢЕЛ ТУЛУ – РАСЧУВСТВОВАТЬСЯ</a:t>
            </a:r>
          </a:p>
          <a:p>
            <a:endParaRPr lang="tt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КОМАЧТАЙ БУЛУ – КРАСНЕТЬ ДО КОРНЕЙ ВОЛОС</a:t>
            </a:r>
          </a:p>
          <a:p>
            <a:endParaRPr lang="tt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t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КҮҢЕЛ ТӨШЕРҮ - ПОДДАВАТЬСЯ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42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3" y="0"/>
            <a:ext cx="813690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4400" b="1" dirty="0" smtClean="0">
                <a:solidFill>
                  <a:srgbClr val="C00000"/>
                </a:solidFill>
              </a:rPr>
              <a:t>СОРАУЛАРГА ҖАВАП БИРЕГЕЗ</a:t>
            </a:r>
          </a:p>
          <a:p>
            <a:pPr algn="ctr"/>
            <a:endParaRPr lang="tt-RU" dirty="0" smtClean="0">
              <a:solidFill>
                <a:srgbClr val="C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Беседкалар янына кемнәр җыелган?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Кемнәр шахмат уйныйлар?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Абыйның күзләре нәрсәгә охшаган иде?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Абый ничек уйный?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Илгиз нишләде?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Ничек уйлыйсыз, Зөлфия Илгизнең ладьяны яшергәнен күргәнме?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Абыйның күзләренә нәрсә булган?</a:t>
            </a:r>
          </a:p>
          <a:p>
            <a:pPr marL="342900" indent="-342900">
              <a:buFont typeface="+mj-lt"/>
              <a:buAutoNum type="arabicPeriod"/>
            </a:pPr>
            <a:r>
              <a:rPr lang="tt-RU" sz="3200" dirty="0" smtClean="0"/>
              <a:t>Илгиз киләчәктә алдашу юлына басармы?</a:t>
            </a:r>
          </a:p>
          <a:p>
            <a:pPr marL="342900" indent="-342900">
              <a:buFont typeface="+mj-lt"/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360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509588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0"/>
            <a:ext cx="7359887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А1.Беседкалар янына кешеләр җыелган.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А2. Һәвәскәрләр шахмат уйнамыйлар.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А3.Малай сыйныфташлары белән еш шахмат уйный.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А4. Илгиз абыйның күзләрендә көн нурын күрмәде.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А5. Абый-һәвәскәр шахматчы.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А6. Уен бик җиңел бара.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А7. Ладья Илгизнең учын пешерми.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А8. Кул икенче фигурага күчте.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А9. Зөлфия Илгизнең ладьяны яшергәнен күргән.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r>
              <a:rPr lang="tt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А10. Илгиз бик оялды.</a:t>
            </a:r>
          </a:p>
          <a:p>
            <a:r>
              <a:rPr lang="tt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1.Текстка туры килә;   2.текстка туры килми;    3.текстта әйтелми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40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0_4f99c_50d8d2cd_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0824" y="490087"/>
            <a:ext cx="6075362" cy="634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63688" y="980727"/>
            <a:ext cx="655272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t-RU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ДӨРЕС ҖАВАПЛАР</a:t>
            </a:r>
          </a:p>
          <a:p>
            <a:pPr algn="ctr"/>
            <a:endParaRPr lang="tt-RU" sz="32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801699"/>
              </p:ext>
            </p:extLst>
          </p:nvPr>
        </p:nvGraphicFramePr>
        <p:xfrm>
          <a:off x="802277" y="3140968"/>
          <a:ext cx="6233727" cy="1608790"/>
        </p:xfrm>
        <a:graphic>
          <a:graphicData uri="http://schemas.openxmlformats.org/drawingml/2006/table">
            <a:tbl>
              <a:tblPr firstRow="1" firstCol="1" bandRow="1"/>
              <a:tblGrid>
                <a:gridCol w="638177"/>
                <a:gridCol w="484044"/>
                <a:gridCol w="639047"/>
                <a:gridCol w="639047"/>
                <a:gridCol w="639047"/>
                <a:gridCol w="638177"/>
                <a:gridCol w="639047"/>
                <a:gridCol w="639047"/>
                <a:gridCol w="639047"/>
                <a:gridCol w="639047"/>
              </a:tblGrid>
              <a:tr h="8043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А3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А4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А5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А6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А7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А8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А9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А10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43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tt-RU" sz="1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t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tt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Picture 5" descr="http://blestiashky.narod.ru/1/smayl2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4245"/>
            <a:ext cx="2736303" cy="26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334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594</Words>
  <Application>Microsoft Office PowerPoint</Application>
  <PresentationFormat>Экран (4:3)</PresentationFormat>
  <Paragraphs>117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admin7</dc:creator>
  <cp:lastModifiedBy>admin7</cp:lastModifiedBy>
  <cp:revision>13</cp:revision>
  <dcterms:created xsi:type="dcterms:W3CDTF">2015-02-11T05:16:11Z</dcterms:created>
  <dcterms:modified xsi:type="dcterms:W3CDTF">2015-02-13T06:39:48Z</dcterms:modified>
</cp:coreProperties>
</file>