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4" r:id="rId6"/>
    <p:sldId id="261" r:id="rId7"/>
    <p:sldId id="262" r:id="rId8"/>
    <p:sldId id="258" r:id="rId9"/>
    <p:sldId id="260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/>
              <a:t>КРУЖКИ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8.9052891826021746E-2"/>
          <c:y val="0.14266388388198473"/>
          <c:w val="0.89027137232845943"/>
          <c:h val="0.440148366870808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Почитай - ка</c:v>
                </c:pt>
                <c:pt idx="1">
                  <c:v>Земля-наш лучший дом</c:v>
                </c:pt>
                <c:pt idx="2">
                  <c:v>Всезнайка</c:v>
                </c:pt>
                <c:pt idx="3">
                  <c:v>Музееведение</c:v>
                </c:pt>
                <c:pt idx="4">
                  <c:v>Юный турист</c:v>
                </c:pt>
                <c:pt idx="5">
                  <c:v>мини футбол</c:v>
                </c:pt>
                <c:pt idx="6">
                  <c:v>баскетбол</c:v>
                </c:pt>
                <c:pt idx="7">
                  <c:v>волейбол</c:v>
                </c:pt>
                <c:pt idx="8">
                  <c:v>лыжи</c:v>
                </c:pt>
                <c:pt idx="9">
                  <c:v>информатика</c:v>
                </c:pt>
                <c:pt idx="10">
                  <c:v>театральная студия</c:v>
                </c:pt>
                <c:pt idx="11">
                  <c:v>танцевальный</c:v>
                </c:pt>
                <c:pt idx="12">
                  <c:v>путь в музыку</c:v>
                </c:pt>
                <c:pt idx="13">
                  <c:v>ИЗО - студия</c:v>
                </c:pt>
                <c:pt idx="14">
                  <c:v>Английский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14</c:v>
                </c:pt>
                <c:pt idx="1">
                  <c:v>9</c:v>
                </c:pt>
                <c:pt idx="2">
                  <c:v>13</c:v>
                </c:pt>
                <c:pt idx="3">
                  <c:v>13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5</c:v>
                </c:pt>
                <c:pt idx="9">
                  <c:v>6</c:v>
                </c:pt>
                <c:pt idx="10">
                  <c:v>8</c:v>
                </c:pt>
                <c:pt idx="11">
                  <c:v>13</c:v>
                </c:pt>
                <c:pt idx="12">
                  <c:v>8</c:v>
                </c:pt>
                <c:pt idx="13">
                  <c:v>18</c:v>
                </c:pt>
                <c:pt idx="14">
                  <c:v>3</c:v>
                </c:pt>
              </c:numCache>
            </c:numRef>
          </c:val>
        </c:ser>
        <c:axId val="83038208"/>
        <c:axId val="83039744"/>
      </c:barChart>
      <c:catAx>
        <c:axId val="83038208"/>
        <c:scaling>
          <c:orientation val="minMax"/>
        </c:scaling>
        <c:axPos val="b"/>
        <c:tickLblPos val="nextTo"/>
        <c:crossAx val="83039744"/>
        <c:crosses val="autoZero"/>
        <c:auto val="1"/>
        <c:lblAlgn val="ctr"/>
        <c:lblOffset val="100"/>
      </c:catAx>
      <c:valAx>
        <c:axId val="83039744"/>
        <c:scaling>
          <c:orientation val="minMax"/>
        </c:scaling>
        <c:axPos val="l"/>
        <c:majorGridlines/>
        <c:numFmt formatCode="General" sourceLinked="1"/>
        <c:tickLblPos val="nextTo"/>
        <c:crossAx val="8303820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Занятость</a:t>
            </a:r>
            <a:endParaRPr lang="ru-RU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заняты в кружках</c:v>
                </c:pt>
                <c:pt idx="1">
                  <c:v>не заняты в кружках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9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Свободное</a:t>
            </a:r>
            <a:r>
              <a:rPr lang="ru-RU" baseline="0" dirty="0" smtClean="0"/>
              <a:t> время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Компьютер</c:v>
                </c:pt>
                <c:pt idx="1">
                  <c:v>Читают</c:v>
                </c:pt>
                <c:pt idx="2">
                  <c:v>Любят гулять</c:v>
                </c:pt>
                <c:pt idx="3">
                  <c:v>Рисовать</c:v>
                </c:pt>
                <c:pt idx="4">
                  <c:v>Смотрят телевизор</c:v>
                </c:pt>
                <c:pt idx="5">
                  <c:v>Телефоны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28</c:v>
                </c:pt>
                <c:pt idx="1">
                  <c:v>2</c:v>
                </c:pt>
                <c:pt idx="2">
                  <c:v>13</c:v>
                </c:pt>
                <c:pt idx="3">
                  <c:v>2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axId val="111712128"/>
        <c:axId val="111713664"/>
      </c:barChart>
      <c:catAx>
        <c:axId val="111712128"/>
        <c:scaling>
          <c:orientation val="minMax"/>
        </c:scaling>
        <c:axPos val="b"/>
        <c:tickLblPos val="nextTo"/>
        <c:crossAx val="111713664"/>
        <c:crosses val="autoZero"/>
        <c:auto val="1"/>
        <c:lblAlgn val="ctr"/>
        <c:lblOffset val="100"/>
      </c:catAx>
      <c:valAx>
        <c:axId val="111713664"/>
        <c:scaling>
          <c:orientation val="minMax"/>
        </c:scaling>
        <c:axPos val="l"/>
        <c:majorGridlines/>
        <c:numFmt formatCode="General" sourceLinked="1"/>
        <c:tickLblPos val="nextTo"/>
        <c:crossAx val="1117121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/>
              <a:t>Домашние хлопоты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помощь родителям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CBA07-AA60-4E41-B14B-142B710C07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B2872-06D4-4B94-8F8D-88F8486828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35535-79EF-46AB-AECB-D025B0B2E1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B70CE-DE3A-4897-9332-0000E4F7FB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AEC85-7B20-45AD-96CD-E4F3E6C713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2D686-3581-4070-AF7F-9198AFCB86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AA14E-6DE7-4D79-9802-EAEA919BC6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5A40C-885D-4B14-B7FB-279707DD0A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CDB38-4B5A-4C1D-A898-7ECBC2DECF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6942D-B362-49F3-865F-4072C78B09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1009B-2846-49C3-B52A-09678E8AD2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E0B228-DCAE-4B34-8692-AA39FC2C3BD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533400"/>
            <a:ext cx="6400800" cy="1470025"/>
          </a:xfrm>
        </p:spPr>
        <p:txBody>
          <a:bodyPr/>
          <a:lstStyle/>
          <a:p>
            <a:r>
              <a:rPr lang="ru-RU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Роль дополнительного образования</a:t>
            </a:r>
            <a:endParaRPr lang="ru-RU" i="1" dirty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5791200"/>
            <a:ext cx="5715000" cy="1752600"/>
          </a:xfrm>
        </p:spPr>
        <p:txBody>
          <a:bodyPr/>
          <a:lstStyle/>
          <a:p>
            <a:r>
              <a:rPr lang="ru-RU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МБОУ «</a:t>
            </a:r>
            <a:r>
              <a:rPr lang="ru-RU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Хабарицкая</a:t>
            </a:r>
            <a:r>
              <a:rPr lang="ru-RU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СОШ»</a:t>
            </a:r>
          </a:p>
          <a:p>
            <a:r>
              <a:rPr lang="ru-RU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25.10.2013г</a:t>
            </a:r>
          </a:p>
          <a:p>
            <a:r>
              <a:rPr lang="ru-RU" sz="1800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Старший вожатый: </a:t>
            </a:r>
            <a:r>
              <a:rPr lang="ru-RU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Чупрова И.В.</a:t>
            </a:r>
            <a:endParaRPr lang="ru-RU" sz="1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6705600" cy="1143000"/>
          </a:xfrm>
        </p:spPr>
        <p:txBody>
          <a:bodyPr/>
          <a:lstStyle/>
          <a:p>
            <a:r>
              <a:rPr lang="ru-RU"/>
              <a:t>Заголовок слайда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600200"/>
            <a:ext cx="6019800" cy="3429000"/>
          </a:xfrm>
        </p:spPr>
        <p:txBody>
          <a:bodyPr/>
          <a:lstStyle/>
          <a:p>
            <a:r>
              <a:rPr lang="ru-RU" dirty="0" smtClean="0"/>
              <a:t>Дополнительное образование является средством поддержки и развития творческого потенциала учеников.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6858000"/>
          </a:xfrm>
        </p:spPr>
        <p:txBody>
          <a:bodyPr/>
          <a:lstStyle/>
          <a:p>
            <a:r>
              <a:rPr lang="ru-RU" sz="6000" dirty="0" smtClean="0">
                <a:latin typeface="Book Antiqua" pitchFamily="18" charset="0"/>
              </a:rPr>
              <a:t>Самоутвердиться</a:t>
            </a:r>
            <a:br>
              <a:rPr lang="ru-RU" sz="6000" dirty="0" smtClean="0">
                <a:latin typeface="Book Antiqua" pitchFamily="18" charset="0"/>
              </a:rPr>
            </a:br>
            <a:r>
              <a:rPr lang="ru-RU" sz="6000" dirty="0" smtClean="0">
                <a:latin typeface="Book Antiqua" pitchFamily="18" charset="0"/>
              </a:rPr>
              <a:t>Самоопределиться</a:t>
            </a:r>
            <a:br>
              <a:rPr lang="ru-RU" sz="6000" dirty="0" smtClean="0">
                <a:latin typeface="Book Antiqua" pitchFamily="18" charset="0"/>
              </a:rPr>
            </a:br>
            <a:r>
              <a:rPr lang="ru-RU" sz="6000" dirty="0" err="1" smtClean="0">
                <a:latin typeface="Book Antiqua" pitchFamily="18" charset="0"/>
              </a:rPr>
              <a:t>Сомовыразиться</a:t>
            </a:r>
            <a:endParaRPr lang="ru-RU" sz="60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24200" y="1600200"/>
            <a:ext cx="6019800" cy="3429000"/>
          </a:xfrm>
        </p:spPr>
        <p:txBody>
          <a:bodyPr/>
          <a:lstStyle/>
          <a:p>
            <a:r>
              <a:rPr lang="ru-RU"/>
              <a:t>Текст слайда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81000" y="228600"/>
          <a:ext cx="85344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sz="3600">
                <a:latin typeface="Book Antiqua" pitchFamily="18" charset="0"/>
              </a:rPr>
              <a:t>Заголовок слайда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397000"/>
          <a:ext cx="7467600" cy="53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7239000" cy="1143000"/>
          </a:xfrm>
        </p:spPr>
        <p:txBody>
          <a:bodyPr/>
          <a:lstStyle/>
          <a:p>
            <a:r>
              <a:rPr lang="ru-RU" sz="36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Название слайда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371600" y="1219200"/>
            <a:ext cx="70104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Красное сердце</a:t>
            </a:r>
            <a:r>
              <a:rPr lang="ru-RU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Какими вы хотите видеть вашего ребенка (Какими чертами характера он должен обладать. Какими качествами вы  хотите наделить вашего ребенка</a:t>
            </a:r>
          </a:p>
          <a:p>
            <a:endParaRPr lang="ru-RU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Желтое сердце: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Какими качествами должны обладать взрослые рядом с вашим ребенком</a:t>
            </a:r>
          </a:p>
          <a:p>
            <a:endParaRPr lang="ru-RU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Черное сердце: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отрицательная черта своего характера</a:t>
            </a: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b="1" u="sng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sz="2800">
                <a:latin typeface="Book Antiqua" pitchFamily="18" charset="0"/>
              </a:rPr>
              <a:t>Источники используемой информации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143000"/>
            <a:ext cx="6781800" cy="4983163"/>
          </a:xfrm>
        </p:spPr>
        <p:txBody>
          <a:bodyPr/>
          <a:lstStyle/>
          <a:p>
            <a:pPr>
              <a:buFontTx/>
              <a:buNone/>
            </a:pPr>
            <a:r>
              <a:rPr lang="ru-RU" sz="4800" dirty="0" smtClean="0">
                <a:latin typeface="Book Antiqua" pitchFamily="18" charset="0"/>
              </a:rPr>
              <a:t>«Главная ошибка</a:t>
            </a:r>
          </a:p>
          <a:p>
            <a:pPr>
              <a:buFontTx/>
              <a:buNone/>
            </a:pPr>
            <a:r>
              <a:rPr lang="ru-RU" sz="4800" dirty="0" smtClean="0">
                <a:latin typeface="Book Antiqua" pitchFamily="18" charset="0"/>
              </a:rPr>
              <a:t>родителей в том, что они пытаются воспитывать детей,     не воспитывая себя» </a:t>
            </a:r>
          </a:p>
          <a:p>
            <a:pPr algn="r">
              <a:buFontTx/>
              <a:buNone/>
            </a:pPr>
            <a:r>
              <a:rPr lang="ru-RU" sz="4800" dirty="0" smtClean="0">
                <a:latin typeface="Book Antiqua" pitchFamily="18" charset="0"/>
              </a:rPr>
              <a:t>Л.Н. Толстой</a:t>
            </a:r>
            <a:endParaRPr lang="ru-RU" sz="4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48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107</Words>
  <Application>Microsoft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Роль дополнительного образования</vt:lpstr>
      <vt:lpstr>Заголовок слайда</vt:lpstr>
      <vt:lpstr>Самоутвердиться Самоопределиться Сомовыразиться</vt:lpstr>
      <vt:lpstr>Слайд 4</vt:lpstr>
      <vt:lpstr>Заголовок слайда</vt:lpstr>
      <vt:lpstr>Слайд 6</vt:lpstr>
      <vt:lpstr>Слайд 7</vt:lpstr>
      <vt:lpstr>Название слайда</vt:lpstr>
      <vt:lpstr>Источники используемой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1</cp:lastModifiedBy>
  <cp:revision>19</cp:revision>
  <cp:lastPrinted>1601-01-01T00:00:00Z</cp:lastPrinted>
  <dcterms:created xsi:type="dcterms:W3CDTF">1601-01-01T00:00:00Z</dcterms:created>
  <dcterms:modified xsi:type="dcterms:W3CDTF">2010-02-28T11:17:30Z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