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04BC"/>
    <a:srgbClr val="00FF00"/>
    <a:srgbClr val="FFFF00"/>
    <a:srgbClr val="FFFF99"/>
    <a:srgbClr val="FFCC00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CEB43-A815-4D12-92E3-C3C5200B9D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B325F-E336-429F-B50C-93BE20B9F4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74E5B-5AB5-4B0F-B35B-B575543C63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880BB-8686-48B9-92BA-25639D5231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9D7-4008-45C2-881D-393989CD10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D2454-DB47-41BF-8C3F-911C520388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B5AA7-3B85-4F4D-AA35-71731E56D0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B655B-963A-44D7-9629-ECEDE2F246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4953-EB22-4650-B955-3272E58157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18F9E-6DF2-4D7A-8A96-16FB50CB35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71FB-3BF2-45F3-BCC6-F5A1986E14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812DAF-E55B-4940-93E8-8DAE7F427E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i="1" dirty="0" smtClean="0">
                <a:solidFill>
                  <a:srgbClr val="FFFF00"/>
                </a:solidFill>
              </a:rPr>
              <a:t>Мировой океан 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FFFF00"/>
                </a:solidFill>
              </a:rPr>
              <a:t>                   и его части</a:t>
            </a:r>
          </a:p>
          <a:p>
            <a:pPr>
              <a:buNone/>
            </a:pPr>
            <a:endParaRPr lang="ru-RU" sz="5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Выполнила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Малярчук Л.В.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                                                                Учитель географии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                                                                  ГБОУ СОШ №1238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FFFF00"/>
                </a:solidFill>
              </a:rPr>
              <a:t> </a:t>
            </a:r>
            <a:r>
              <a:rPr lang="ru-RU" sz="1400" b="1" i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г.Москвы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285852" y="2357430"/>
            <a:ext cx="6715172" cy="3000396"/>
            <a:chOff x="1285852" y="2357430"/>
            <a:chExt cx="6715172" cy="300039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643042" y="2357430"/>
              <a:ext cx="5286412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Суша в океане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57818" y="4357694"/>
              <a:ext cx="2643206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Острова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85852" y="4357694"/>
              <a:ext cx="2643206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Материки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 rot="1473660">
              <a:off x="2214546" y="3500438"/>
              <a:ext cx="428628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 rot="19368788">
              <a:off x="6357950" y="3500438"/>
              <a:ext cx="428628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sz="3000" dirty="0" smtClean="0">
                <a:solidFill>
                  <a:srgbClr val="FFFF00"/>
                </a:solidFill>
              </a:rPr>
              <a:t>Материки – огромные части суши, разделяющие океаны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Общая площадь материков –  149,8 млн. км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r>
              <a:rPr lang="ru-RU" dirty="0" smtClean="0"/>
              <a:t> Самый большой материк (в млн. км</a:t>
            </a:r>
            <a:r>
              <a:rPr lang="ru-RU" baseline="30000" dirty="0" smtClean="0"/>
              <a:t>2</a:t>
            </a:r>
            <a:r>
              <a:rPr lang="ru-RU" dirty="0" smtClean="0"/>
              <a:t> ) </a:t>
            </a:r>
            <a:r>
              <a:rPr lang="ru-RU" dirty="0" smtClean="0">
                <a:solidFill>
                  <a:srgbClr val="FFFF00"/>
                </a:solidFill>
              </a:rPr>
              <a:t>Евразия</a:t>
            </a:r>
            <a:r>
              <a:rPr lang="ru-RU" dirty="0" smtClean="0"/>
              <a:t> – 54,9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Африка</a:t>
            </a:r>
            <a:r>
              <a:rPr lang="ru-RU" dirty="0" smtClean="0"/>
              <a:t> – 30,3 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Северная Америка </a:t>
            </a:r>
            <a:r>
              <a:rPr lang="ru-RU" dirty="0" smtClean="0"/>
              <a:t>– 21,2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Южная Америка </a:t>
            </a:r>
            <a:r>
              <a:rPr lang="ru-RU" dirty="0" smtClean="0"/>
              <a:t>– 17, 8  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Антарктида</a:t>
            </a:r>
            <a:r>
              <a:rPr lang="ru-RU" dirty="0" smtClean="0"/>
              <a:t> – 14,1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Австралия</a:t>
            </a:r>
            <a:r>
              <a:rPr lang="ru-RU" dirty="0" smtClean="0"/>
              <a:t> – 8,5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Острова</a:t>
            </a:r>
            <a:r>
              <a:rPr lang="ru-RU" dirty="0" smtClean="0"/>
              <a:t> – сравнительно небольшие участки суши, окружённые водой.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Архипелаг</a:t>
            </a:r>
            <a:r>
              <a:rPr lang="ru-RU" dirty="0" smtClean="0"/>
              <a:t>– группа островов, лежащих недалеко друг от друга.</a:t>
            </a:r>
          </a:p>
          <a:p>
            <a:r>
              <a:rPr lang="ru-RU" dirty="0" smtClean="0"/>
              <a:t> Архипелаги – </a:t>
            </a:r>
            <a:r>
              <a:rPr lang="ru-RU" dirty="0" smtClean="0">
                <a:solidFill>
                  <a:srgbClr val="FFFF00"/>
                </a:solidFill>
              </a:rPr>
              <a:t>Гавайские, Японские, Филиппинские острова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План описания географического положения океана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1.</a:t>
            </a:r>
            <a:r>
              <a:rPr lang="ru-RU" dirty="0" smtClean="0"/>
              <a:t>В каком полушарии находится океан.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2.</a:t>
            </a:r>
            <a:r>
              <a:rPr lang="ru-RU" dirty="0" smtClean="0"/>
              <a:t>Какие материки омывает океан.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</a:t>
            </a:r>
            <a:r>
              <a:rPr lang="ru-RU" dirty="0" smtClean="0"/>
              <a:t>Моря внутренние и окраинные.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4.</a:t>
            </a:r>
            <a:r>
              <a:rPr lang="ru-RU" dirty="0" smtClean="0"/>
              <a:t>Заливы.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5.</a:t>
            </a:r>
            <a:r>
              <a:rPr lang="ru-RU" dirty="0" smtClean="0"/>
              <a:t> Проливы, соединяющие океан с другими океанами.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6.</a:t>
            </a:r>
            <a:r>
              <a:rPr lang="ru-RU" dirty="0" smtClean="0"/>
              <a:t>Крупные острова.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Домашнее задание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Подписать на контурной карте океаны, моря, заливы, проливы, которые упоминаются в данном тексте.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928802"/>
            <a:ext cx="8358246" cy="2714644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solidFill>
                  <a:srgbClr val="FFFF00"/>
                </a:solidFill>
              </a:rPr>
              <a:t>Цель урока:</a:t>
            </a:r>
            <a:r>
              <a:rPr lang="ru-RU" sz="3000" dirty="0" smtClean="0">
                <a:solidFill>
                  <a:srgbClr val="FFFF00"/>
                </a:solidFill>
              </a:rPr>
              <a:t> </a:t>
            </a:r>
            <a:r>
              <a:rPr lang="ru-RU" sz="3000" dirty="0" smtClean="0"/>
              <a:t> Применение и проверка знаний и умений в знакомых и новых учебных ситуациях.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42852"/>
            <a:ext cx="8715436" cy="6454798"/>
          </a:xfrm>
        </p:spPr>
        <p:txBody>
          <a:bodyPr/>
          <a:lstStyle/>
          <a:p>
            <a:endParaRPr lang="ru-RU" sz="2800" dirty="0" smtClean="0">
              <a:solidFill>
                <a:srgbClr val="FFFF00"/>
              </a:solidFill>
            </a:endParaRPr>
          </a:p>
          <a:p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Дидактическая задача: 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                     Наша планета-Земля или океан.</a:t>
            </a:r>
          </a:p>
          <a:p>
            <a:pPr>
              <a:buNone/>
            </a:pPr>
            <a:r>
              <a:rPr lang="ru-RU" sz="2800" dirty="0" smtClean="0"/>
              <a:t>Площадь поверхности Земли = 510 млн.100 тыс.км2</a:t>
            </a:r>
          </a:p>
          <a:p>
            <a:pPr>
              <a:buNone/>
            </a:pPr>
            <a:r>
              <a:rPr lang="ru-RU" sz="2800" dirty="0" smtClean="0"/>
              <a:t>Площадь поверхности океана = 361 млн.тыс.км2.</a:t>
            </a:r>
          </a:p>
          <a:p>
            <a:pPr>
              <a:buNone/>
            </a:pPr>
            <a:r>
              <a:rPr lang="ru-RU" sz="2800" dirty="0" smtClean="0"/>
              <a:t>29%-суша, а 71№- океан.</a:t>
            </a:r>
          </a:p>
          <a:p>
            <a:pPr>
              <a:buNone/>
            </a:pPr>
            <a:r>
              <a:rPr lang="ru-RU" sz="2800" dirty="0" smtClean="0"/>
              <a:t>Объем вод-1/800 от объема планеты.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>
                <a:solidFill>
                  <a:srgbClr val="FFFF00"/>
                </a:solidFill>
              </a:rPr>
              <a:t>Почему нашу планету называют Землей , а не Океаном?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72518" cy="49974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Информация: Мировой океан.</a:t>
            </a:r>
          </a:p>
          <a:p>
            <a:r>
              <a:rPr lang="ru-RU" dirty="0" smtClean="0"/>
              <a:t>Термин «</a:t>
            </a:r>
            <a:r>
              <a:rPr lang="ru-RU" dirty="0" smtClean="0">
                <a:solidFill>
                  <a:srgbClr val="FFFF00"/>
                </a:solidFill>
              </a:rPr>
              <a:t>Мировой океан</a:t>
            </a:r>
            <a:r>
              <a:rPr lang="ru-RU" dirty="0" smtClean="0"/>
              <a:t>» был предложен российским океанологом  Ю. М Шокальским в 1917 г.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Мировой океан представляет собой единое водное пространство, которое окружает материки и острова и обладает общим солевым составом.</a:t>
            </a:r>
          </a:p>
          <a:p>
            <a:pPr>
              <a:buNone/>
            </a:pPr>
            <a:endParaRPr lang="ru-RU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472518" cy="50974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Материки и острова делят Мировой океан на четыре части – океаны.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Океаны Земли: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Тихий океан </a:t>
            </a:r>
            <a:r>
              <a:rPr lang="ru-RU" dirty="0" smtClean="0"/>
              <a:t>-180 </a:t>
            </a:r>
            <a:r>
              <a:rPr lang="ru-RU" dirty="0" err="1" smtClean="0"/>
              <a:t>млн</a:t>
            </a:r>
            <a:r>
              <a:rPr lang="ru-RU" dirty="0" smtClean="0"/>
              <a:t> км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Атлантический океан </a:t>
            </a:r>
            <a:r>
              <a:rPr lang="ru-RU" dirty="0" smtClean="0"/>
              <a:t>- 92 млн. км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Индийский океан </a:t>
            </a:r>
            <a:r>
              <a:rPr lang="ru-RU" dirty="0" smtClean="0"/>
              <a:t>- 76 млн. км</a:t>
            </a:r>
            <a:r>
              <a:rPr lang="ru-RU" baseline="30000" dirty="0" smtClean="0"/>
              <a:t>2</a:t>
            </a:r>
            <a:r>
              <a:rPr lang="ru-RU" dirty="0" smtClean="0"/>
              <a:t> 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Северный Ледовитый океан </a:t>
            </a:r>
            <a:r>
              <a:rPr lang="ru-RU" dirty="0" smtClean="0"/>
              <a:t>- 15 млн. км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56"/>
            <a:ext cx="8472518" cy="588329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CCFF33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85720" y="1785926"/>
            <a:ext cx="8643998" cy="3000396"/>
            <a:chOff x="285720" y="1785926"/>
            <a:chExt cx="8643998" cy="300039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714480" y="1785926"/>
              <a:ext cx="5286412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Части Мирового океана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286512" y="3786190"/>
              <a:ext cx="2643206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Проливы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5720" y="3786190"/>
              <a:ext cx="2643206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Моря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57554" y="3786190"/>
              <a:ext cx="2643206" cy="10001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000" dirty="0" smtClean="0">
                  <a:solidFill>
                    <a:schemeClr val="tx1"/>
                  </a:solidFill>
                </a:rPr>
                <a:t>Заливы</a:t>
              </a:r>
              <a:endParaRPr lang="ru-RU" sz="3000" dirty="0">
                <a:solidFill>
                  <a:schemeClr val="tx1"/>
                </a:solidFill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429124" y="2928934"/>
              <a:ext cx="428628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 rot="1473660">
              <a:off x="2285984" y="2928934"/>
              <a:ext cx="428628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 rot="19368788">
              <a:off x="6429388" y="2928934"/>
              <a:ext cx="428628" cy="6429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71546"/>
            <a:ext cx="8501122" cy="3714776"/>
          </a:xfrm>
        </p:spPr>
        <p:txBody>
          <a:bodyPr/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Море</a:t>
            </a:r>
            <a:r>
              <a:rPr lang="ru-RU" dirty="0" smtClean="0"/>
              <a:t> </a:t>
            </a:r>
            <a:r>
              <a:rPr lang="ru-RU" b="1" dirty="0" smtClean="0"/>
              <a:t>- </a:t>
            </a:r>
            <a:r>
              <a:rPr lang="ru-RU" dirty="0" smtClean="0"/>
              <a:t>часть Мирового океана, отделенная участками суши или поднятиями дна, отличающаяся от него свойствами воды, течениями, живыми организмами.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386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Моря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276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rgbClr val="2B04BC"/>
                          </a:solidFill>
                          <a:latin typeface="+mn-lt"/>
                          <a:ea typeface="+mn-ea"/>
                          <a:cs typeface="+mn-cs"/>
                        </a:rPr>
                        <a:t>Окраинные, которые расположены по окраинам материков: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Японское, Аравийской, Берингово,  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Северное.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rgbClr val="2B04BC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Внутренние, внутриконтинентальные, которые  далеко вдаются в сушу: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Красное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Чёрное,                                                                                             Средиземное, Балтийское.          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rgbClr val="2B04BC"/>
                          </a:solidFill>
                          <a:latin typeface="+mn-lt"/>
                          <a:ea typeface="+mn-ea"/>
                          <a:cs typeface="+mn-cs"/>
                        </a:rPr>
                        <a:t>Океанические (межостровные), которые отделены от океана островами: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Море Баффина (Сев. Ледов. Океан).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71612"/>
            <a:ext cx="8686800" cy="4997450"/>
          </a:xfrm>
        </p:spPr>
        <p:txBody>
          <a:bodyPr/>
          <a:lstStyle/>
          <a:p>
            <a:pPr>
              <a:buNone/>
            </a:pPr>
            <a:r>
              <a:rPr lang="ru-RU" sz="3000" dirty="0" smtClean="0">
                <a:solidFill>
                  <a:srgbClr val="FFFF00"/>
                </a:solidFill>
              </a:rPr>
              <a:t>Залив</a:t>
            </a:r>
            <a:r>
              <a:rPr lang="ru-RU" sz="3000" dirty="0" smtClean="0"/>
              <a:t> - участок водной поверхности океана, вдающийся в сушу, но свободно сообщающийся с основной частью водоема.</a:t>
            </a:r>
          </a:p>
          <a:p>
            <a:pPr>
              <a:buNone/>
            </a:pPr>
            <a:r>
              <a:rPr lang="ru-RU" sz="3000" dirty="0" smtClean="0">
                <a:solidFill>
                  <a:srgbClr val="FFFF00"/>
                </a:solidFill>
              </a:rPr>
              <a:t>Пролив</a:t>
            </a:r>
            <a:r>
              <a:rPr lang="ru-RU" sz="3000" dirty="0" smtClean="0"/>
              <a:t> - относительно узкое водное пространство, ограниченное с двух сторон сушей.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marL="514350" indent="-51435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Универсал_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435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Универсал_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Материки – огромные части суши, разделяющие океаны.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alex</cp:lastModifiedBy>
  <cp:revision>31</cp:revision>
  <dcterms:created xsi:type="dcterms:W3CDTF">2012-03-18T13:47:21Z</dcterms:created>
  <dcterms:modified xsi:type="dcterms:W3CDTF">2013-10-13T16:51:23Z</dcterms:modified>
</cp:coreProperties>
</file>