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77" r:id="rId2"/>
    <p:sldId id="28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AD0"/>
    <a:srgbClr val="996633"/>
    <a:srgbClr val="A50021"/>
    <a:srgbClr val="CCECFF"/>
    <a:srgbClr val="00FFFF"/>
    <a:srgbClr val="00FF99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9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0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C05C-A029-4C14-83F0-3F211AF227EB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FFFF-B262-4668-9155-D6F2FD8F9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60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27CC-4401-4CCE-AC6C-FD9D9352EE7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FA2-18A2-4170-99AC-4C268D530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1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EFA582-BCB3-42E6-945B-7E3F5356EC6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9C9-365C-4E73-88B7-9CED252342B7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DE47-7F56-4878-9450-0CF159729EC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F591-33F1-4C8D-8453-B295971AB63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703261-9B28-463D-978F-7CB650BAECB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3BB-A6E7-43F8-BE8A-66871DDB306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E4E-FCA3-4714-AF5B-0FC2941924D4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6B02-FCEF-472E-936A-D4899DD8EC90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5B64-50B1-4E86-A434-4085E3D8392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366-B3AE-4832-B973-CE4B0B78754E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7E9-8C97-4782-8F20-C02BD406478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753F79-AC59-4DBD-AF19-53CEEDFF209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Атмосферные явления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074" name="Picture 2" descr="F:\атмос\ду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t="8329" r="4583" b="10852"/>
          <a:stretch>
            <a:fillRect/>
          </a:stretch>
        </p:blipFill>
        <p:spPr bwMode="auto">
          <a:xfrm>
            <a:off x="2333279" y="1291398"/>
            <a:ext cx="4680520" cy="53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атмос\молн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389" y="1307669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edition.cnn.com/WORLD/blogs/weatherfx/uploaded_images/74037942-788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63" y="1274259"/>
            <a:ext cx="8215385" cy="54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ticaphoenix.net/wp-content/uploads/2011/12/923725_18982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63" y="1318555"/>
            <a:ext cx="7245784" cy="54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irota.ru/forum/images/97/97538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50" r="12466"/>
          <a:stretch/>
        </p:blipFill>
        <p:spPr bwMode="auto">
          <a:xfrm>
            <a:off x="194531" y="1316273"/>
            <a:ext cx="8604448" cy="51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44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400" dirty="0"/>
              <a:t>Метеоритный дождь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659592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Наблюдается каждый год, причем наиболее активно во вторую неделю декабря. Тонкие линии на фотографии  следы звезд, более длинные и яркие от метеоритов. Во время метеоритного дождя, запечатленного на снимке, на Землю падало до 58 метеоритов в час.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blogs.reuters.com/fullfocus/files/2010/11/1111201026_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83806" cy="50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50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Атмосферные явления</vt:lpstr>
      <vt:lpstr>Метеоритный дождь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creator>Admin</dc:creator>
  <cp:lastModifiedBy>Сахно</cp:lastModifiedBy>
  <cp:revision>174</cp:revision>
  <dcterms:created xsi:type="dcterms:W3CDTF">2013-02-05T20:23:50Z</dcterms:created>
  <dcterms:modified xsi:type="dcterms:W3CDTF">2013-10-20T10:12:46Z</dcterms:modified>
</cp:coreProperties>
</file>