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"/>
  </p:notesMasterIdLst>
  <p:handoutMasterIdLst>
    <p:handoutMasterId r:id="rId5"/>
  </p:handoutMasterIdLst>
  <p:sldIdLst>
    <p:sldId id="299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2AD0"/>
    <a:srgbClr val="996633"/>
    <a:srgbClr val="A50021"/>
    <a:srgbClr val="CCECFF"/>
    <a:srgbClr val="00FFFF"/>
    <a:srgbClr val="00FF99"/>
    <a:srgbClr val="00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>
        <p:scale>
          <a:sx n="50" d="100"/>
          <a:sy n="50" d="100"/>
        </p:scale>
        <p:origin x="-1896" y="-7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07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6C05C-A029-4C14-83F0-3F211AF227EB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E5FFFF-B262-4668-9155-D6F2FD8F97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5604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1327CC-4401-4CCE-AC6C-FD9D9352EE7C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B7FFA2-18A2-4170-99AC-4C268D5306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9120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FA2-18A2-4170-99AC-4C268D53066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6DEFA582-BCB3-42E6-945B-7E3F5356EC69}" type="datetime1">
              <a:rPr lang="ru-RU" smtClean="0"/>
              <a:pPr/>
              <a:t>20.10.2013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DBBF9AE-337C-489C-B75C-14264042E2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309C9-365C-4E73-88B7-9CED252342B7}" type="datetime1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F9AE-337C-489C-B75C-14264042E2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DE47-7F56-4878-9450-0CF159729EC2}" type="datetime1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F9AE-337C-489C-B75C-14264042E2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EF591-33F1-4C8D-8453-B295971AB63B}" type="datetime1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F9AE-337C-489C-B75C-14264042E2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C9703261-9B28-463D-978F-7CB650BAECB2}" type="datetime1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DBBF9AE-337C-489C-B75C-14264042E2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03BB-A6E7-43F8-BE8A-66871DDB306B}" type="datetime1">
              <a:rPr lang="ru-RU" smtClean="0"/>
              <a:pPr/>
              <a:t>20.10.2013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F9AE-337C-489C-B75C-14264042E2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93E4E-FCA3-4714-AF5B-0FC2941924D4}" type="datetime1">
              <a:rPr lang="ru-RU" smtClean="0"/>
              <a:pPr/>
              <a:t>20.10.2013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F9AE-337C-489C-B75C-14264042E2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6B02-FCEF-472E-936A-D4899DD8EC90}" type="datetime1">
              <a:rPr lang="ru-RU" smtClean="0"/>
              <a:pPr/>
              <a:t>20.10.2013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F9AE-337C-489C-B75C-14264042E2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75B64-50B1-4E86-A434-4085E3D83925}" type="datetime1">
              <a:rPr lang="ru-RU" smtClean="0"/>
              <a:pPr/>
              <a:t>20.10.2013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F9AE-337C-489C-B75C-14264042E2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FF366-B3AE-4832-B973-CE4B0B78754E}" type="datetime1">
              <a:rPr lang="ru-RU" smtClean="0"/>
              <a:pPr/>
              <a:t>20.10.2013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F9AE-337C-489C-B75C-14264042E2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9D7E9-8C97-4782-8F20-C02BD4064789}" type="datetime1">
              <a:rPr lang="ru-RU" smtClean="0"/>
              <a:pPr/>
              <a:t>20.10.2013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F9AE-337C-489C-B75C-14264042E2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0753F79-AC59-4DBD-AF19-53CEEDFF2099}" type="datetime1">
              <a:rPr lang="ru-RU" smtClean="0"/>
              <a:pPr/>
              <a:t>20.10.2013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DBBF9AE-337C-489C-B75C-14264042E2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>Атмосфера.</a:t>
            </a:r>
            <a:r>
              <a:rPr lang="ru-RU" sz="3100" dirty="0" smtClean="0"/>
              <a:t> </a:t>
            </a:r>
            <a:br>
              <a:rPr lang="ru-RU" sz="3100" dirty="0" smtClean="0"/>
            </a:br>
            <a:r>
              <a:rPr lang="ru-RU" sz="3100" dirty="0" smtClean="0"/>
              <a:t>Значение, состав, строение и изучение.</a:t>
            </a:r>
            <a:br>
              <a:rPr lang="ru-RU" sz="3100" dirty="0" smtClean="0"/>
            </a:br>
            <a:endParaRPr lang="ru-RU" sz="31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9600" dirty="0" smtClean="0"/>
              <a:t>учитель географии МБОУСОШ №8 </a:t>
            </a:r>
          </a:p>
          <a:p>
            <a:pPr algn="ctr"/>
            <a:r>
              <a:rPr lang="ru-RU" sz="9600" dirty="0" smtClean="0"/>
              <a:t>Сахно Н.П.   </a:t>
            </a:r>
            <a:endParaRPr lang="ru-RU" sz="9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F9AE-337C-489C-B75C-14264042E263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1026" name="Picture 2" descr="http://grandwallpapers.net/photo/tihii-okean-iz-kosmosa-1600x12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301" b="45830"/>
          <a:stretch/>
        </p:blipFill>
        <p:spPr bwMode="auto">
          <a:xfrm>
            <a:off x="72008" y="40734"/>
            <a:ext cx="9036496" cy="324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zhaba.ru/_pics/npsfmwmoobyk3ti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5021" y="1268760"/>
            <a:ext cx="6895371" cy="551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ru-RU" sz="4400" dirty="0"/>
              <a:t>Вид из космоса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F9AE-337C-489C-B75C-14264042E263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 descr="http://www.daler.ru/pictures/1/2560x1920/Nebo-sverhu-907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927"/>
          <a:stretch/>
        </p:blipFill>
        <p:spPr bwMode="auto">
          <a:xfrm>
            <a:off x="278474" y="1268760"/>
            <a:ext cx="8748464" cy="551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grpId="2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3" grpId="2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1471</TotalTime>
  <Words>17</Words>
  <Application>Microsoft Office PowerPoint</Application>
  <PresentationFormat>Экран (4:3)</PresentationFormat>
  <Paragraphs>7</Paragraphs>
  <Slides>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Начальная</vt:lpstr>
      <vt:lpstr>Атмосфера.  Значение, состав, строение и изучение. </vt:lpstr>
      <vt:lpstr>Вид из космоса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АТМОСФЕРА</dc:title>
  <dc:creator>Admin</dc:creator>
  <cp:lastModifiedBy>Сахно</cp:lastModifiedBy>
  <cp:revision>176</cp:revision>
  <dcterms:created xsi:type="dcterms:W3CDTF">2013-02-05T20:23:50Z</dcterms:created>
  <dcterms:modified xsi:type="dcterms:W3CDTF">2013-10-20T10:11:40Z</dcterms:modified>
</cp:coreProperties>
</file>