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BE5793-5009-41E0-8849-A4B6BD37062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30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DD08-CCC1-427F-AC7A-199376F6B1F7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AB38-C970-491D-A92A-2A738DFA4B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DD08-CCC1-427F-AC7A-199376F6B1F7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AB38-C970-491D-A92A-2A738DFA4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DD08-CCC1-427F-AC7A-199376F6B1F7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AB38-C970-491D-A92A-2A738DFA4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DD08-CCC1-427F-AC7A-199376F6B1F7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AB38-C970-491D-A92A-2A738DFA4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DD08-CCC1-427F-AC7A-199376F6B1F7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AB38-C970-491D-A92A-2A738DFA4B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DD08-CCC1-427F-AC7A-199376F6B1F7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AB38-C970-491D-A92A-2A738DFA4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DD08-CCC1-427F-AC7A-199376F6B1F7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AB38-C970-491D-A92A-2A738DFA4BB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DD08-CCC1-427F-AC7A-199376F6B1F7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AB38-C970-491D-A92A-2A738DFA4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DD08-CCC1-427F-AC7A-199376F6B1F7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AB38-C970-491D-A92A-2A738DFA4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DD08-CCC1-427F-AC7A-199376F6B1F7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AB38-C970-491D-A92A-2A738DFA4BB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DD08-CCC1-427F-AC7A-199376F6B1F7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AB38-C970-491D-A92A-2A738DFA4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6B4DD08-CCC1-427F-AC7A-199376F6B1F7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5C7AB38-C970-491D-A92A-2A738DFA4B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0"/>
            <a:ext cx="9357929" cy="2882801"/>
          </a:xfrm>
        </p:spPr>
        <p:txBody>
          <a:bodyPr/>
          <a:lstStyle/>
          <a:p>
            <a:r>
              <a:rPr lang="ru-RU" dirty="0" smtClean="0"/>
              <a:t>Количество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теплоты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560840" cy="13681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Внутреннюю энергию тела можно изменить путём совершения работы и путём теплопередачи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9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265"/>
            <a:ext cx="6781800" cy="1600200"/>
          </a:xfrm>
        </p:spPr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98884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Узнать:</a:t>
            </a:r>
          </a:p>
          <a:p>
            <a:r>
              <a:rPr lang="ru-RU" dirty="0"/>
              <a:t>Как найти изменение внутренней энергии тела.</a:t>
            </a:r>
          </a:p>
          <a:p>
            <a:r>
              <a:rPr lang="ru-RU" dirty="0"/>
              <a:t>Что такое количество теплоты.</a:t>
            </a:r>
          </a:p>
          <a:p>
            <a:r>
              <a:rPr lang="ru-RU" dirty="0"/>
              <a:t>От чего зависит количество теплоты.</a:t>
            </a:r>
          </a:p>
          <a:p>
            <a:r>
              <a:rPr lang="ru-RU" dirty="0"/>
              <a:t>Каковы </a:t>
            </a:r>
            <a:r>
              <a:rPr lang="ru-RU" dirty="0" smtClean="0"/>
              <a:t>единицы </a:t>
            </a:r>
            <a:r>
              <a:rPr lang="ru-RU" dirty="0"/>
              <a:t>количества теплоты.</a:t>
            </a:r>
          </a:p>
          <a:p>
            <a:pPr marL="0" indent="0">
              <a:buNone/>
            </a:pPr>
            <a:r>
              <a:rPr lang="ru-RU" dirty="0"/>
              <a:t> Вспомнить:</a:t>
            </a:r>
          </a:p>
          <a:p>
            <a:r>
              <a:rPr lang="ru-RU" dirty="0"/>
              <a:t>Что такое внутренняя энергия тела?</a:t>
            </a:r>
          </a:p>
          <a:p>
            <a:r>
              <a:rPr lang="ru-RU" dirty="0"/>
              <a:t>Как можно изменить </a:t>
            </a:r>
            <a:r>
              <a:rPr lang="ru-RU" dirty="0" smtClean="0"/>
              <a:t>внутреннюю </a:t>
            </a:r>
            <a:r>
              <a:rPr lang="ru-RU" dirty="0"/>
              <a:t>энергию тела?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9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img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3" y="692696"/>
            <a:ext cx="82651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елец\Desktop\img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3" y="3212976"/>
            <a:ext cx="826517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9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54006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 чего зависит количество теплоты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66437"/>
            <a:ext cx="5256584" cy="3814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Количество теплоты, которое необходимо для нагревания тела до заданной температуры, зависит от массы тела</a:t>
            </a:r>
            <a:endParaRPr lang="ru-RU" sz="4000" dirty="0"/>
          </a:p>
        </p:txBody>
      </p:sp>
      <p:pic>
        <p:nvPicPr>
          <p:cNvPr id="2050" name="Picture 2" descr="C:\Users\Владелец\Desktop\img00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08" y="1268760"/>
            <a:ext cx="3490813" cy="48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052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4098032" cy="2671192"/>
          </a:xfrm>
        </p:spPr>
        <p:txBody>
          <a:bodyPr/>
          <a:lstStyle/>
          <a:p>
            <a:r>
              <a:rPr lang="ru-RU" dirty="0" smtClean="0"/>
              <a:t>Количество теплоты, которое необходимо для нагревание, зависит от разности температур тела до и после нагревания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27584" y="2924944"/>
            <a:ext cx="3882008" cy="3238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Количество теплоты, которое необходимо для нагревания тела до определённой температуры, зависит от того, из какого вещества тело состоит</a:t>
            </a:r>
            <a:endParaRPr lang="ru-RU" dirty="0"/>
          </a:p>
        </p:txBody>
      </p:sp>
      <p:pic>
        <p:nvPicPr>
          <p:cNvPr id="3074" name="Picture 2" descr="C:\Users\Владелец\Desktop\img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101442" cy="50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60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419027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Джеймс Прескотт Джоуль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717032"/>
            <a:ext cx="8640960" cy="39433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(1818-1889)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Английский физик. Член Лондонского королевского общества.</a:t>
            </a:r>
            <a:endParaRPr lang="ru-RU" dirty="0"/>
          </a:p>
        </p:txBody>
      </p:sp>
      <p:pic>
        <p:nvPicPr>
          <p:cNvPr id="4098" name="Picture 2" descr="C:\Users\Владелец\Desktop\joul-12242007092332x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59" y="1143699"/>
            <a:ext cx="30194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17479" cy="9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Единицы количества теплоты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7831832" cy="5398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/>
              <a:t>   Единицами количества теплоты являются те же единицы, что и для других видов энергии, - джоули (Дж) или килоджоули (кДж).</a:t>
            </a:r>
          </a:p>
          <a:p>
            <a:pPr marL="0" indent="0">
              <a:buNone/>
            </a:pPr>
            <a:r>
              <a:rPr lang="ru-RU" sz="2700" dirty="0" smtClean="0"/>
              <a:t>   Существует и другая единица количества теплоты – калория (кал) или килокалория (ккал).</a:t>
            </a:r>
          </a:p>
          <a:p>
            <a:pPr marL="0" indent="0">
              <a:buNone/>
            </a:pPr>
            <a:r>
              <a:rPr lang="ru-RU" sz="2700" dirty="0"/>
              <a:t> </a:t>
            </a:r>
            <a:r>
              <a:rPr lang="ru-RU" sz="2700" dirty="0" smtClean="0"/>
              <a:t>  Калория (от лат. </a:t>
            </a:r>
            <a:r>
              <a:rPr lang="ru-RU" sz="2700" dirty="0" err="1"/>
              <a:t>к</a:t>
            </a:r>
            <a:r>
              <a:rPr lang="ru-RU" sz="2700" dirty="0" err="1" smtClean="0"/>
              <a:t>алор</a:t>
            </a:r>
            <a:r>
              <a:rPr lang="ru-RU" sz="2700" dirty="0" smtClean="0"/>
              <a:t> – тепло, жар) – это количество теплоты, которое необходимо для нагревания 1 г воды на 1 С. Соотношение между джоулем и калорией следующее:</a:t>
            </a:r>
          </a:p>
          <a:p>
            <a:pPr marL="0" indent="0">
              <a:buNone/>
            </a:pPr>
            <a:r>
              <a:rPr lang="ru-RU" sz="2700" dirty="0" smtClean="0"/>
              <a:t>                                     1 кал = 4,19 Дж</a:t>
            </a:r>
          </a:p>
          <a:p>
            <a:pPr marL="0" indent="0">
              <a:buNone/>
            </a:pPr>
            <a:r>
              <a:rPr lang="ru-RU" sz="2700" dirty="0" smtClean="0"/>
              <a:t>    Это означает, что за счёт работы, равной 4,19 кДж, температуры 1 кг воды повысится на 1 С.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85696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6781800" cy="1600200"/>
          </a:xfrm>
        </p:spPr>
        <p:txBody>
          <a:bodyPr/>
          <a:lstStyle/>
          <a:p>
            <a:r>
              <a:rPr lang="ru-RU" dirty="0" smtClean="0"/>
              <a:t>Итоги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Мы узнали:</a:t>
            </a:r>
          </a:p>
          <a:p>
            <a:r>
              <a:rPr lang="ru-RU" dirty="0" smtClean="0"/>
              <a:t>Что такое количество теплоты</a:t>
            </a:r>
          </a:p>
          <a:p>
            <a:r>
              <a:rPr lang="ru-RU" dirty="0" smtClean="0"/>
              <a:t>От чего зависит количество теплоты</a:t>
            </a:r>
          </a:p>
          <a:p>
            <a:r>
              <a:rPr lang="ru-RU" dirty="0" smtClean="0"/>
              <a:t>Какие единицы количества теплоты существуют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852936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2971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/>
              <a:t>Учить п.7; </a:t>
            </a:r>
            <a:r>
              <a:rPr lang="ru-RU" sz="4000" dirty="0" err="1" smtClean="0"/>
              <a:t>Лукашик</a:t>
            </a:r>
            <a:r>
              <a:rPr lang="ru-RU" sz="4000" dirty="0" smtClean="0"/>
              <a:t> 990-994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07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95</TotalTime>
  <Words>267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Количество     теплоты</vt:lpstr>
      <vt:lpstr>Цель урока</vt:lpstr>
      <vt:lpstr>Презентация PowerPoint</vt:lpstr>
      <vt:lpstr>От чего зависит количество теплоты</vt:lpstr>
      <vt:lpstr>Презентация PowerPoint</vt:lpstr>
      <vt:lpstr>Джеймс Прескотт Джоуль</vt:lpstr>
      <vt:lpstr>Единицы количества теплоты</vt:lpstr>
      <vt:lpstr>Итоги урока: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    теплоты</dc:title>
  <dc:creator>Дан</dc:creator>
  <cp:lastModifiedBy>Дан</cp:lastModifiedBy>
  <cp:revision>7</cp:revision>
  <dcterms:created xsi:type="dcterms:W3CDTF">2013-12-02T14:54:53Z</dcterms:created>
  <dcterms:modified xsi:type="dcterms:W3CDTF">2013-12-02T16:30:50Z</dcterms:modified>
</cp:coreProperties>
</file>