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0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3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9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6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B413-D92F-4808-BD53-0932F75B532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615B-4D2F-4008-8F8F-AC2F078B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4976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705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Великобритания</a:t>
            </a: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755650" y="1628775"/>
            <a:ext cx="3795713" cy="3608388"/>
            <a:chOff x="476" y="1026"/>
            <a:chExt cx="2391" cy="2273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026"/>
              <a:ext cx="2391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92" y="3113"/>
              <a:ext cx="63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Флаг</a:t>
              </a: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5003800" y="1268413"/>
            <a:ext cx="3443288" cy="4033837"/>
            <a:chOff x="3152" y="799"/>
            <a:chExt cx="2169" cy="2541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799"/>
              <a:ext cx="2169" cy="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69" y="3113"/>
              <a:ext cx="68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Герб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705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4260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331913" y="3573463"/>
            <a:ext cx="6353175" cy="14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общего в этих странах,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их объединяет?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258888" y="1125538"/>
            <a:ext cx="6911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Австрия, Германия, Франция, 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20640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</cp:revision>
  <dcterms:created xsi:type="dcterms:W3CDTF">2013-12-16T16:30:53Z</dcterms:created>
  <dcterms:modified xsi:type="dcterms:W3CDTF">2013-12-16T16:33:38Z</dcterms:modified>
</cp:coreProperties>
</file>