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08" y="-1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4209-D572-47A7-9C22-A5937F016E7C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5DD6-B305-4F12-BBA1-F692013593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181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4209-D572-47A7-9C22-A5937F016E7C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5DD6-B305-4F12-BBA1-F692013593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349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4209-D572-47A7-9C22-A5937F016E7C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5DD6-B305-4F12-BBA1-F692013593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700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4209-D572-47A7-9C22-A5937F016E7C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5DD6-B305-4F12-BBA1-F692013593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1800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4209-D572-47A7-9C22-A5937F016E7C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5DD6-B305-4F12-BBA1-F692013593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45972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4209-D572-47A7-9C22-A5937F016E7C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5DD6-B305-4F12-BBA1-F692013593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901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4209-D572-47A7-9C22-A5937F016E7C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5DD6-B305-4F12-BBA1-F692013593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131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4209-D572-47A7-9C22-A5937F016E7C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5DD6-B305-4F12-BBA1-F692013593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2545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4209-D572-47A7-9C22-A5937F016E7C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5DD6-B305-4F12-BBA1-F692013593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1185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4209-D572-47A7-9C22-A5937F016E7C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5DD6-B305-4F12-BBA1-F692013593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345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F94209-D572-47A7-9C22-A5937F016E7C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B25DD6-B305-4F12-BBA1-F692013593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6523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94209-D572-47A7-9C22-A5937F016E7C}" type="datetimeFigureOut">
              <a:rPr lang="ru-RU" smtClean="0"/>
              <a:t>16.12.2013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25DD6-B305-4F12-BBA1-F692013593C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877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6"/>
          <p:cNvGrpSpPr>
            <a:grpSpLocks/>
          </p:cNvGrpSpPr>
          <p:nvPr/>
        </p:nvGrpSpPr>
        <p:grpSpPr bwMode="auto">
          <a:xfrm>
            <a:off x="1390650" y="0"/>
            <a:ext cx="6386513" cy="6858000"/>
            <a:chOff x="876" y="0"/>
            <a:chExt cx="4023" cy="4320"/>
          </a:xfrm>
        </p:grpSpPr>
        <p:pic>
          <p:nvPicPr>
            <p:cNvPr id="12291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6" y="0"/>
              <a:ext cx="4023" cy="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292" name="WordArt 5"/>
            <p:cNvSpPr>
              <a:spLocks noChangeArrowheads="1" noChangeShapeType="1" noTextEdit="1"/>
            </p:cNvSpPr>
            <p:nvPr/>
          </p:nvSpPr>
          <p:spPr bwMode="auto">
            <a:xfrm>
              <a:off x="2200" y="2068"/>
              <a:ext cx="1315" cy="186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2000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3366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Франция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6420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WordArt 4"/>
          <p:cNvSpPr>
            <a:spLocks noChangeArrowheads="1" noChangeShapeType="1" noTextEdit="1"/>
          </p:cNvSpPr>
          <p:nvPr/>
        </p:nvSpPr>
        <p:spPr bwMode="auto">
          <a:xfrm>
            <a:off x="3276600" y="115888"/>
            <a:ext cx="2808288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Франция</a:t>
            </a:r>
          </a:p>
        </p:txBody>
      </p:sp>
      <p:grpSp>
        <p:nvGrpSpPr>
          <p:cNvPr id="12297" name="Group 9"/>
          <p:cNvGrpSpPr>
            <a:grpSpLocks/>
          </p:cNvGrpSpPr>
          <p:nvPr/>
        </p:nvGrpSpPr>
        <p:grpSpPr bwMode="auto">
          <a:xfrm>
            <a:off x="1042988" y="1557338"/>
            <a:ext cx="3887787" cy="3600450"/>
            <a:chOff x="657" y="981"/>
            <a:chExt cx="2449" cy="2268"/>
          </a:xfrm>
        </p:grpSpPr>
        <p:pic>
          <p:nvPicPr>
            <p:cNvPr id="13319" name="Picture 5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7" y="981"/>
              <a:ext cx="2449" cy="14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20" name="WordArt 7"/>
            <p:cNvSpPr>
              <a:spLocks noChangeArrowheads="1" noChangeShapeType="1" noTextEdit="1"/>
            </p:cNvSpPr>
            <p:nvPr/>
          </p:nvSpPr>
          <p:spPr bwMode="auto">
            <a:xfrm>
              <a:off x="1701" y="3067"/>
              <a:ext cx="680" cy="18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Флаг</a:t>
              </a:r>
            </a:p>
          </p:txBody>
        </p:sp>
      </p:grpSp>
      <p:grpSp>
        <p:nvGrpSpPr>
          <p:cNvPr id="12298" name="Group 10"/>
          <p:cNvGrpSpPr>
            <a:grpSpLocks/>
          </p:cNvGrpSpPr>
          <p:nvPr/>
        </p:nvGrpSpPr>
        <p:grpSpPr bwMode="auto">
          <a:xfrm>
            <a:off x="5292725" y="908050"/>
            <a:ext cx="2997200" cy="4321175"/>
            <a:chOff x="3334" y="572"/>
            <a:chExt cx="1888" cy="2722"/>
          </a:xfrm>
        </p:grpSpPr>
        <p:pic>
          <p:nvPicPr>
            <p:cNvPr id="13317" name="Picture 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4" y="572"/>
              <a:ext cx="1888" cy="214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3318" name="WordArt 8"/>
            <p:cNvSpPr>
              <a:spLocks noChangeArrowheads="1" noChangeShapeType="1" noTextEdit="1"/>
            </p:cNvSpPr>
            <p:nvPr/>
          </p:nvSpPr>
          <p:spPr bwMode="auto">
            <a:xfrm>
              <a:off x="4150" y="3067"/>
              <a:ext cx="590" cy="227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Герб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2844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" dur="2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285" name="Group 21"/>
          <p:cNvGrpSpPr>
            <a:grpSpLocks/>
          </p:cNvGrpSpPr>
          <p:nvPr/>
        </p:nvGrpSpPr>
        <p:grpSpPr bwMode="auto">
          <a:xfrm>
            <a:off x="0" y="0"/>
            <a:ext cx="9144000" cy="6669088"/>
            <a:chOff x="0" y="0"/>
            <a:chExt cx="5760" cy="4320"/>
          </a:xfrm>
        </p:grpSpPr>
        <p:pic>
          <p:nvPicPr>
            <p:cNvPr id="11276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4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77" name="WordArt 16"/>
            <p:cNvSpPr>
              <a:spLocks noChangeArrowheads="1" noChangeShapeType="1" noTextEdit="1"/>
            </p:cNvSpPr>
            <p:nvPr/>
          </p:nvSpPr>
          <p:spPr bwMode="auto">
            <a:xfrm>
              <a:off x="2653" y="482"/>
              <a:ext cx="726" cy="1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Лувр</a:t>
              </a:r>
            </a:p>
          </p:txBody>
        </p:sp>
      </p:grpSp>
      <p:pic>
        <p:nvPicPr>
          <p:cNvPr id="11295" name="Picture 3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775"/>
            <a:ext cx="9144000" cy="637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296" name="Group 32"/>
          <p:cNvGrpSpPr>
            <a:grpSpLocks/>
          </p:cNvGrpSpPr>
          <p:nvPr/>
        </p:nvGrpSpPr>
        <p:grpSpPr bwMode="auto">
          <a:xfrm>
            <a:off x="0" y="476250"/>
            <a:ext cx="9144000" cy="6381750"/>
            <a:chOff x="0" y="0"/>
            <a:chExt cx="5760" cy="3840"/>
          </a:xfrm>
        </p:grpSpPr>
        <p:pic>
          <p:nvPicPr>
            <p:cNvPr id="11274" name="Picture 3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8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75" name="WordArt 34"/>
            <p:cNvSpPr>
              <a:spLocks noChangeArrowheads="1" noChangeShapeType="1" noTextEdit="1"/>
            </p:cNvSpPr>
            <p:nvPr/>
          </p:nvSpPr>
          <p:spPr bwMode="auto">
            <a:xfrm>
              <a:off x="2562" y="164"/>
              <a:ext cx="952" cy="168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Версаль</a:t>
              </a:r>
            </a:p>
          </p:txBody>
        </p:sp>
      </p:grpSp>
      <p:grpSp>
        <p:nvGrpSpPr>
          <p:cNvPr id="11299" name="Group 35"/>
          <p:cNvGrpSpPr>
            <a:grpSpLocks/>
          </p:cNvGrpSpPr>
          <p:nvPr/>
        </p:nvGrpSpPr>
        <p:grpSpPr bwMode="auto">
          <a:xfrm>
            <a:off x="0" y="139700"/>
            <a:ext cx="9144000" cy="6718300"/>
            <a:chOff x="0" y="461"/>
            <a:chExt cx="5760" cy="3859"/>
          </a:xfrm>
        </p:grpSpPr>
        <p:pic>
          <p:nvPicPr>
            <p:cNvPr id="2" name="Picture 36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461"/>
              <a:ext cx="5760" cy="38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273" name="WordArt 37"/>
            <p:cNvSpPr>
              <a:spLocks noChangeArrowheads="1" noChangeShapeType="1" noTextEdit="1"/>
            </p:cNvSpPr>
            <p:nvPr/>
          </p:nvSpPr>
          <p:spPr bwMode="auto">
            <a:xfrm>
              <a:off x="2018" y="618"/>
              <a:ext cx="2178" cy="272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i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effectLst>
                    <a:outerShdw dist="35921" dir="2700000" algn="ctr" rotWithShape="0">
                      <a:srgbClr val="808080">
                        <a:alpha val="79999"/>
                      </a:srgbClr>
                    </a:outerShdw>
                  </a:effectLst>
                  <a:latin typeface="Arial"/>
                  <a:cs typeface="Arial"/>
                </a:rPr>
                <a:t>Собор Парижской Богоматери</a:t>
              </a:r>
            </a:p>
          </p:txBody>
        </p:sp>
      </p:grpSp>
      <p:sp>
        <p:nvSpPr>
          <p:cNvPr id="11302" name="WordArt 38"/>
          <p:cNvSpPr>
            <a:spLocks noChangeArrowheads="1" noChangeShapeType="1" noTextEdit="1"/>
          </p:cNvSpPr>
          <p:nvPr/>
        </p:nvSpPr>
        <p:spPr bwMode="auto">
          <a:xfrm>
            <a:off x="3419475" y="0"/>
            <a:ext cx="2808288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Франция</a:t>
            </a:r>
          </a:p>
        </p:txBody>
      </p:sp>
    </p:spTree>
    <p:extLst>
      <p:ext uri="{BB962C8B-B14F-4D97-AF65-F5344CB8AC3E}">
        <p14:creationId xmlns:p14="http://schemas.microsoft.com/office/powerpoint/2010/main" val="45150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1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12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1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12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10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1000"/>
                                        <p:tgtEl>
                                          <p:spTgt spid="11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0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9144000" cy="684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391" name="WordArt 7"/>
          <p:cNvSpPr>
            <a:spLocks noChangeArrowheads="1" noChangeShapeType="1" noTextEdit="1"/>
          </p:cNvSpPr>
          <p:nvPr/>
        </p:nvSpPr>
        <p:spPr bwMode="auto">
          <a:xfrm>
            <a:off x="3276600" y="188913"/>
            <a:ext cx="2663825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Франция</a:t>
            </a:r>
          </a:p>
        </p:txBody>
      </p:sp>
    </p:spTree>
    <p:extLst>
      <p:ext uri="{BB962C8B-B14F-4D97-AF65-F5344CB8AC3E}">
        <p14:creationId xmlns:p14="http://schemas.microsoft.com/office/powerpoint/2010/main" val="44450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6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11</Words>
  <Application>Microsoft Office PowerPoint</Application>
  <PresentationFormat>Экран (4:3)</PresentationFormat>
  <Paragraphs>9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Андрей</dc:creator>
  <cp:lastModifiedBy>Андрей</cp:lastModifiedBy>
  <cp:revision>1</cp:revision>
  <dcterms:created xsi:type="dcterms:W3CDTF">2013-12-16T16:29:20Z</dcterms:created>
  <dcterms:modified xsi:type="dcterms:W3CDTF">2013-12-16T16:30:42Z</dcterms:modified>
</cp:coreProperties>
</file>