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08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3E692-67CB-4DEB-84F3-0E073EC6F0C2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F6D6E-3D46-4006-BB84-49E0DC0578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830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3E692-67CB-4DEB-84F3-0E073EC6F0C2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F6D6E-3D46-4006-BB84-49E0DC0578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976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3E692-67CB-4DEB-84F3-0E073EC6F0C2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F6D6E-3D46-4006-BB84-49E0DC0578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209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3E692-67CB-4DEB-84F3-0E073EC6F0C2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F6D6E-3D46-4006-BB84-49E0DC0578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282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3E692-67CB-4DEB-84F3-0E073EC6F0C2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F6D6E-3D46-4006-BB84-49E0DC0578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210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3E692-67CB-4DEB-84F3-0E073EC6F0C2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F6D6E-3D46-4006-BB84-49E0DC0578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49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3E692-67CB-4DEB-84F3-0E073EC6F0C2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F6D6E-3D46-4006-BB84-49E0DC0578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969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3E692-67CB-4DEB-84F3-0E073EC6F0C2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F6D6E-3D46-4006-BB84-49E0DC0578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153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3E692-67CB-4DEB-84F3-0E073EC6F0C2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F6D6E-3D46-4006-BB84-49E0DC0578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129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3E692-67CB-4DEB-84F3-0E073EC6F0C2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F6D6E-3D46-4006-BB84-49E0DC0578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750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3E692-67CB-4DEB-84F3-0E073EC6F0C2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F6D6E-3D46-4006-BB84-49E0DC0578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59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3E692-67CB-4DEB-84F3-0E073EC6F0C2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F6D6E-3D46-4006-BB84-49E0DC0578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640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0"/>
            <a:ext cx="62087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438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WordArt 4"/>
          <p:cNvSpPr>
            <a:spLocks noChangeArrowheads="1" noChangeShapeType="1" noTextEdit="1"/>
          </p:cNvSpPr>
          <p:nvPr/>
        </p:nvSpPr>
        <p:spPr bwMode="auto">
          <a:xfrm>
            <a:off x="3276600" y="404813"/>
            <a:ext cx="2590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Германия</a:t>
            </a:r>
          </a:p>
        </p:txBody>
      </p:sp>
      <p:grpSp>
        <p:nvGrpSpPr>
          <p:cNvPr id="10249" name="Group 9"/>
          <p:cNvGrpSpPr>
            <a:grpSpLocks/>
          </p:cNvGrpSpPr>
          <p:nvPr/>
        </p:nvGrpSpPr>
        <p:grpSpPr bwMode="auto">
          <a:xfrm>
            <a:off x="900113" y="1773238"/>
            <a:ext cx="3417887" cy="3384550"/>
            <a:chOff x="567" y="1117"/>
            <a:chExt cx="2153" cy="2132"/>
          </a:xfrm>
        </p:grpSpPr>
        <p:pic>
          <p:nvPicPr>
            <p:cNvPr id="922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1117"/>
              <a:ext cx="2153" cy="16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224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247" y="3067"/>
              <a:ext cx="726" cy="1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993300"/>
                  </a:solidFill>
                  <a:effectLst>
                    <a:outerShdw dist="35921" dir="2700000" algn="ctr" rotWithShape="0">
                      <a:srgbClr val="808080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Флаг</a:t>
              </a:r>
            </a:p>
          </p:txBody>
        </p:sp>
      </p:grpSp>
      <p:grpSp>
        <p:nvGrpSpPr>
          <p:cNvPr id="10250" name="Group 10"/>
          <p:cNvGrpSpPr>
            <a:grpSpLocks/>
          </p:cNvGrpSpPr>
          <p:nvPr/>
        </p:nvGrpSpPr>
        <p:grpSpPr bwMode="auto">
          <a:xfrm>
            <a:off x="5292725" y="1268413"/>
            <a:ext cx="2878138" cy="4032250"/>
            <a:chOff x="3334" y="799"/>
            <a:chExt cx="1813" cy="2540"/>
          </a:xfrm>
        </p:grpSpPr>
        <p:pic>
          <p:nvPicPr>
            <p:cNvPr id="9221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4" y="799"/>
              <a:ext cx="1813" cy="2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222" name="WordArt 8"/>
            <p:cNvSpPr>
              <a:spLocks noChangeArrowheads="1" noChangeShapeType="1" noTextEdit="1"/>
            </p:cNvSpPr>
            <p:nvPr/>
          </p:nvSpPr>
          <p:spPr bwMode="auto">
            <a:xfrm>
              <a:off x="3878" y="3113"/>
              <a:ext cx="771" cy="22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993300"/>
                  </a:solidFill>
                  <a:effectLst>
                    <a:outerShdw dist="35921" dir="2700000" algn="ctr" rotWithShape="0">
                      <a:srgbClr val="808080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Герб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805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5" y="115888"/>
            <a:ext cx="9217025" cy="659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8988"/>
            <a:ext cx="9144000" cy="542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9144000" cy="609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9144000" cy="611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9" name="WordArt 11"/>
          <p:cNvSpPr>
            <a:spLocks noChangeArrowheads="1" noChangeShapeType="1" noTextEdit="1"/>
          </p:cNvSpPr>
          <p:nvPr/>
        </p:nvSpPr>
        <p:spPr bwMode="auto">
          <a:xfrm>
            <a:off x="3276600" y="404813"/>
            <a:ext cx="2590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Германия</a:t>
            </a:r>
          </a:p>
        </p:txBody>
      </p:sp>
    </p:spTree>
    <p:extLst>
      <p:ext uri="{BB962C8B-B14F-4D97-AF65-F5344CB8AC3E}">
        <p14:creationId xmlns:p14="http://schemas.microsoft.com/office/powerpoint/2010/main" val="186432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</Words>
  <Application>Microsoft Office PowerPoint</Application>
  <PresentationFormat>Экран (4:3)</PresentationFormat>
  <Paragraphs>4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Андрей</cp:lastModifiedBy>
  <cp:revision>2</cp:revision>
  <dcterms:created xsi:type="dcterms:W3CDTF">2013-12-16T16:26:59Z</dcterms:created>
  <dcterms:modified xsi:type="dcterms:W3CDTF">2013-12-16T16:33:05Z</dcterms:modified>
</cp:coreProperties>
</file>