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EB5D-C7F8-4F52-8ADD-D12CC1CB8EB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61634-4D14-4976-8991-0FCA49AB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5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A984D0-63E1-4BD7-A0EC-14E819FF23A8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0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2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A69A-F577-4B5E-8648-74279A0EB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6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2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1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6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7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5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1C9B-2C3E-4850-9D54-62DAFF0CF8F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CE1C-2110-4FBA-82E0-E007F227A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42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Интегрированный урок по географии и музыке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827088" y="3141663"/>
            <a:ext cx="7561262" cy="725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 С Амадеем по странам Зарубежной Европы"</a:t>
            </a:r>
          </a:p>
        </p:txBody>
      </p:sp>
    </p:spTree>
    <p:extLst>
      <p:ext uri="{BB962C8B-B14F-4D97-AF65-F5344CB8AC3E}">
        <p14:creationId xmlns:p14="http://schemas.microsoft.com/office/powerpoint/2010/main" val="31300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ozart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3976687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500563" y="1844675"/>
            <a:ext cx="4464050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Вольфганг Амадей</a:t>
            </a:r>
          </a:p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Моцарт</a:t>
            </a:r>
          </a:p>
        </p:txBody>
      </p:sp>
    </p:spTree>
    <p:extLst>
      <p:ext uri="{BB962C8B-B14F-4D97-AF65-F5344CB8AC3E}">
        <p14:creationId xmlns:p14="http://schemas.microsoft.com/office/powerpoint/2010/main" val="27158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Grp="1" noChangeAspect="1"/>
          </p:cNvGraphicFramePr>
          <p:nvPr>
            <p:ph/>
          </p:nvPr>
        </p:nvGraphicFramePr>
        <p:xfrm>
          <a:off x="11113" y="0"/>
          <a:ext cx="9144000" cy="688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3" imgW="5238095" imgH="3943901" progId="MSPhotoEd.3">
                  <p:embed/>
                </p:oleObj>
              </mc:Choice>
              <mc:Fallback>
                <p:oleObj name="Photo Editor Photo" r:id="rId3" imgW="5238095" imgH="394390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0"/>
                        <a:ext cx="9144000" cy="688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AutoShape 9"/>
          <p:cNvSpPr>
            <a:spLocks noChangeArrowheads="1"/>
          </p:cNvSpPr>
          <p:nvPr/>
        </p:nvSpPr>
        <p:spPr bwMode="auto">
          <a:xfrm rot="-2066340">
            <a:off x="4356100" y="2276475"/>
            <a:ext cx="288925" cy="2667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40322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gradFill rotWithShape="1">
                  <a:gsLst>
                    <a:gs pos="0">
                      <a:srgbClr val="800080"/>
                    </a:gs>
                    <a:gs pos="50000">
                      <a:srgbClr val="990099"/>
                    </a:gs>
                    <a:gs pos="100000">
                      <a:srgbClr val="8000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Австрия</a:t>
            </a:r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5219700" y="1268413"/>
            <a:ext cx="3097213" cy="3600450"/>
            <a:chOff x="3288" y="799"/>
            <a:chExt cx="1951" cy="2268"/>
          </a:xfrm>
        </p:grpSpPr>
        <p:pic>
          <p:nvPicPr>
            <p:cNvPr id="7175" name="Picture 6" descr="aut-ax2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799"/>
              <a:ext cx="195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878" y="2886"/>
              <a:ext cx="862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80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Герб</a:t>
              </a:r>
            </a:p>
          </p:txBody>
        </p:sp>
      </p:grp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1187450" y="1700213"/>
            <a:ext cx="2935288" cy="3157537"/>
            <a:chOff x="748" y="1071"/>
            <a:chExt cx="1849" cy="1989"/>
          </a:xfrm>
        </p:grpSpPr>
        <p:pic>
          <p:nvPicPr>
            <p:cNvPr id="7173" name="Picture 5" descr="AT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71"/>
              <a:ext cx="1849" cy="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247" y="2886"/>
              <a:ext cx="998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80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Флаг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3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290304-5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9" y="29614"/>
            <a:ext cx="835342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2" y="29614"/>
            <a:ext cx="8424862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2" y="131214"/>
            <a:ext cx="8401050" cy="62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2843213" y="404813"/>
            <a:ext cx="35274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Австрия</a:t>
            </a:r>
          </a:p>
        </p:txBody>
      </p:sp>
    </p:spTree>
    <p:extLst>
      <p:ext uri="{BB962C8B-B14F-4D97-AF65-F5344CB8AC3E}">
        <p14:creationId xmlns:p14="http://schemas.microsoft.com/office/powerpoint/2010/main" val="25947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" y="14244"/>
            <a:ext cx="9144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" y="14244"/>
            <a:ext cx="914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WordArt 13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5193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Зальцбург</a:t>
            </a:r>
          </a:p>
        </p:txBody>
      </p:sp>
    </p:spTree>
    <p:extLst>
      <p:ext uri="{BB962C8B-B14F-4D97-AF65-F5344CB8AC3E}">
        <p14:creationId xmlns:p14="http://schemas.microsoft.com/office/powerpoint/2010/main" val="42419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Photo Editor Photo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6</cp:revision>
  <dcterms:created xsi:type="dcterms:W3CDTF">2013-12-16T16:23:46Z</dcterms:created>
  <dcterms:modified xsi:type="dcterms:W3CDTF">2013-12-16T16:43:08Z</dcterms:modified>
</cp:coreProperties>
</file>