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098F5-16B9-4334-9E0A-A5F747BCACE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B179-340F-4B93-852A-EA42A5461E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7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4.xml"/><Relationship Id="rId7" Type="http://schemas.openxmlformats.org/officeDocument/2006/relationships/slide" Target="slide2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slide" Target="slide22.xml"/><Relationship Id="rId5" Type="http://schemas.openxmlformats.org/officeDocument/2006/relationships/slide" Target="slide16.xml"/><Relationship Id="rId10" Type="http://schemas.openxmlformats.org/officeDocument/2006/relationships/slide" Target="slide19.xml"/><Relationship Id="rId4" Type="http://schemas.openxmlformats.org/officeDocument/2006/relationships/slide" Target="slide15.xml"/><Relationship Id="rId9" Type="http://schemas.openxmlformats.org/officeDocument/2006/relationships/slide" Target="slide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676875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Физический</a:t>
            </a:r>
          </a:p>
          <a:p>
            <a:pPr algn="ctr"/>
            <a:r>
              <a:rPr lang="ru-RU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Брейн-ринг</a:t>
            </a:r>
            <a:endParaRPr lang="ru-RU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28800"/>
            <a:ext cx="869289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Раунд 2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«Что? Где? Когда?»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Физика - какая емкость слова!</a:t>
            </a:r>
          </a:p>
          <a:p>
            <a:r>
              <a:rPr lang="ru-RU" sz="4800" dirty="0" smtClean="0"/>
              <a:t>Физика для нас не просто звук</a:t>
            </a:r>
          </a:p>
          <a:p>
            <a:r>
              <a:rPr lang="ru-RU" sz="4800" dirty="0" smtClean="0"/>
              <a:t>Физика - опора и основа всех без исключения наук!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404664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3501008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5085184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12" y="3573016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9912" y="1988840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4" y="404664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5085184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216" y="3501008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16216" y="1988840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404664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7584" y="5013176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1988840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15616" y="620688"/>
            <a:ext cx="1582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95936" y="548680"/>
            <a:ext cx="1501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Где?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548680"/>
            <a:ext cx="2175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Когда?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3648" y="213285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10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7984" y="2060848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10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64288" y="213285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10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03648" y="357301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20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27984" y="3645024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 action="ppaction://hlinksldjump"/>
              </a:rPr>
              <a:t>20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236296" y="357301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7" action="ppaction://hlinksldjump"/>
              </a:rPr>
              <a:t>20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75656" y="515719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8" action="ppaction://hlinksldjump"/>
              </a:rPr>
              <a:t>30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7984" y="515719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9" action="ppaction://hlinksldjump"/>
              </a:rPr>
              <a:t>30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64288" y="515719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0" action="ppaction://hlinksldjump"/>
              </a:rPr>
              <a:t>30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Стрелка вправо 25">
            <a:hlinkClick r:id="rId11" action="ppaction://hlinksldjump"/>
          </p:cNvPr>
          <p:cNvSpPr/>
          <p:nvPr/>
        </p:nvSpPr>
        <p:spPr>
          <a:xfrm>
            <a:off x="467544" y="6453336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8939563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/>
              <a:t>Прибор для измерения</a:t>
            </a:r>
          </a:p>
          <a:p>
            <a:r>
              <a:rPr lang="ru-RU" sz="6600" b="1" dirty="0" smtClean="0"/>
              <a:t> силы.</a:t>
            </a:r>
            <a:endParaRPr lang="ru-RU" sz="6600" b="1" dirty="0"/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539552" y="5445224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64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Где сила тяжести, действующая на одно и то же тело будет больше: на полюсе или в экваториальной области Земли?</a:t>
            </a:r>
            <a:endParaRPr lang="ru-RU" sz="6000" b="1" dirty="0"/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539552" y="5733256"/>
            <a:ext cx="108012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96752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Когда состоялся первый</a:t>
            </a:r>
            <a:r>
              <a:rPr lang="ru-RU" sz="6000" dirty="0" smtClean="0"/>
              <a:t> </a:t>
            </a:r>
            <a:r>
              <a:rPr lang="ru-RU" sz="6000" b="1" dirty="0" smtClean="0"/>
              <a:t>полет</a:t>
            </a:r>
            <a:r>
              <a:rPr lang="ru-RU" sz="6000" dirty="0" smtClean="0"/>
              <a:t> </a:t>
            </a:r>
            <a:r>
              <a:rPr lang="ru-RU" sz="6000" b="1" dirty="0" smtClean="0"/>
              <a:t>человека</a:t>
            </a:r>
            <a:r>
              <a:rPr lang="ru-RU" sz="6000" dirty="0" smtClean="0"/>
              <a:t> </a:t>
            </a:r>
            <a:r>
              <a:rPr lang="ru-RU" sz="6000" b="1" dirty="0" smtClean="0"/>
              <a:t>в</a:t>
            </a:r>
            <a:r>
              <a:rPr lang="ru-RU" sz="6000" dirty="0" smtClean="0"/>
              <a:t> </a:t>
            </a:r>
            <a:r>
              <a:rPr lang="ru-RU" sz="6000" b="1" dirty="0" smtClean="0"/>
              <a:t>космос?</a:t>
            </a:r>
            <a:endParaRPr lang="ru-RU" sz="6000" dirty="0"/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611560" y="5733256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88840"/>
            <a:ext cx="849707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диффузия?</a:t>
            </a:r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467544" y="5877272"/>
            <a:ext cx="115212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44824"/>
            <a:ext cx="83369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является причиной 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ускоренного движения тел?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611560" y="5661248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505" y="260648"/>
            <a:ext cx="860511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Где (на какой планете) можно наблюдать </a:t>
            </a:r>
          </a:p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полярные сияния, если, согласно</a:t>
            </a:r>
          </a:p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современным представлениям, они могут 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меть такую же природу, что и полярные</a:t>
            </a:r>
          </a:p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сияния на Земле?</a:t>
            </a:r>
          </a:p>
          <a:p>
            <a:pPr algn="ctr"/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5" y="3429000"/>
          <a:ext cx="820891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Название планеты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Наличие атмосферы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Наличие магнитного поля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Меркурий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Отсутствует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Слабое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Венера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Плотная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Отсутствует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Марс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Разреженная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Слабое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395536" y="6093296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75104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Когда в России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температура измерялась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градусах по Реомюру?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27584" y="5157192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0" y="292100"/>
            <a:ext cx="9144000" cy="65659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Счастлив тот, кому победа</a:t>
            </a:r>
            <a:b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Далась не кровью, а умом,</a:t>
            </a:r>
            <a:b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Тот, кто точку Архимеда</a:t>
            </a:r>
            <a:b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Сумел сыскать в себе самом.</a:t>
            </a:r>
            <a:b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8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7175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Когда лед в теплой комнате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растает быстрее,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его 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укрыть шубой или не 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укрывать? Почему?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755576" y="5733256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24744"/>
            <a:ext cx="59711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Где на Земле самые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длинные сутки?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27584" y="5661248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81458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Раунд 3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«Физическая лаборатория»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8520" y="33066"/>
            <a:ext cx="9075753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Лабораторная работа №1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«Определение плотности твердого тела»</a:t>
            </a:r>
          </a:p>
          <a:p>
            <a:pPr algn="ctr"/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Лабораторная работа №2</a:t>
            </a:r>
          </a:p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«Сборка электромагнита и испытание</a:t>
            </a:r>
          </a:p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его действия»</a:t>
            </a:r>
          </a:p>
          <a:p>
            <a:pPr algn="ctr"/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Лабораторная работа №3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«Исследование равноускоренного</a:t>
            </a:r>
          </a:p>
          <a:p>
            <a:pPr algn="ctr"/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вижения без начальной скорости»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123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9330" y="2420888"/>
            <a:ext cx="47653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Раунд 4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«Графический»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716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1718"/>
            <a:ext cx="6039310" cy="426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4797152"/>
            <a:ext cx="924746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рисунке приведен график зависимости температуры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спирта от времени при его охлаждении и последующем н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агревании.</a:t>
            </a:r>
          </a:p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Первоначально спирт находился в газообразном состоянии.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Какой участок графика соответствует процессу конденсации спирта?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7814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4664"/>
            <a:ext cx="5688631" cy="378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8301" y="4365104"/>
            <a:ext cx="8087407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рисунке приведён график зависимости скорости</a:t>
            </a:r>
          </a:p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вижения тела от времени. Как движется тело в </a:t>
            </a:r>
          </a:p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ромежутках времени  0-2с  и  2с-4с ?</a:t>
            </a:r>
            <a:endParaRPr lang="ru-RU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408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7890"/>
            <a:ext cx="6152090" cy="386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6914" y="4509120"/>
            <a:ext cx="803226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Используя график зависимости скорости движения</a:t>
            </a:r>
          </a:p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ела от времени, определите его ускорение.</a:t>
            </a:r>
            <a:endParaRPr lang="ru-RU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47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81261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раунд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«Колесо истории»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9812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FF0000"/>
                </a:solidFill>
              </a:rPr>
              <a:t>Задание №1</a:t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   По следующим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подсказкам определить о каком учёном идёт речь.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52400" y="19050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1) Он открыл 4 спутника у Юпитера.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52400" y="2667000"/>
            <a:ext cx="8991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2) Человечество бережно хранит легенду о том, что, выйдя из зала суда, он воскликнул: «А всё-таки она вертится!»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52400" y="4648200"/>
            <a:ext cx="8839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  3) Для изучения закономерностей свободного падения тел он использовал наклонную башню в городе Пиза.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autoUpdateAnimBg="0"/>
      <p:bldP spid="96260" grpId="0" autoUpdateAnimBg="0"/>
      <p:bldP spid="9626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зображение 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324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36012" cy="877887"/>
          </a:xfrm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  <a:effectLst/>
              </a:rPr>
              <a:t> </a:t>
            </a:r>
            <a:r>
              <a:rPr lang="ru-RU" sz="3200" dirty="0">
                <a:solidFill>
                  <a:srgbClr val="FF0000"/>
                </a:solidFill>
                <a:effectLst/>
              </a:rPr>
              <a:t>Задание№2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85225" cy="788988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1) Круг его научных интересов: математика, оптика, механика, астрономия.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52400" y="2514600"/>
            <a:ext cx="86106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2) По легенде, ему принадлежит возглас:</a:t>
            </a:r>
          </a:p>
          <a:p>
            <a:pPr>
              <a:spcBef>
                <a:spcPct val="50000"/>
              </a:spcBef>
            </a:pPr>
            <a:r>
              <a:rPr lang="ru-RU" sz="3200"/>
              <a:t>«Эврика!», прозвучавший вслед за сделанным им открытием.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2400" y="45720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3) С одним из его открытий мы сталкиваемся каждый раз, погружаясь в воду.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7" grpId="0" build="p" autoUpdateAnimBg="0"/>
      <p:bldP spid="98308" grpId="0" autoUpdateAnimBg="0"/>
      <p:bldP spid="9830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зображение 0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578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Задание №3.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0" y="1600200"/>
            <a:ext cx="8991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1) На надгробной плите его могилы высечены слова «…пусть смертные радуются, что существовало такое украшение рода человеческого».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0" y="3962400"/>
            <a:ext cx="899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2) Его законы лежат в основе динамики.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0" y="5029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3) Его именем названа единица измерения силы.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  <p:bldP spid="10035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зображение 0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67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383</TotalTime>
  <Words>454</Words>
  <Application>Microsoft Office PowerPoint</Application>
  <PresentationFormat>Экран (4:3)</PresentationFormat>
  <Paragraphs>92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Презентация PowerPoint</vt:lpstr>
      <vt:lpstr>Презентация PowerPoint</vt:lpstr>
      <vt:lpstr>Презентация PowerPoint</vt:lpstr>
      <vt:lpstr> Задание №1    По следующим подсказкам определить о каком учёном идёт речь.  </vt:lpstr>
      <vt:lpstr>Презентация PowerPoint</vt:lpstr>
      <vt:lpstr> Задание№2</vt:lpstr>
      <vt:lpstr>Презентация PowerPoint</vt:lpstr>
      <vt:lpstr>Задание №3.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 Викторовна </cp:lastModifiedBy>
  <cp:revision>32</cp:revision>
  <dcterms:created xsi:type="dcterms:W3CDTF">2013-12-03T12:14:24Z</dcterms:created>
  <dcterms:modified xsi:type="dcterms:W3CDTF">2013-12-05T05:29:07Z</dcterms:modified>
</cp:coreProperties>
</file>