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80" r:id="rId27"/>
    <p:sldId id="281" r:id="rId28"/>
    <p:sldId id="283" r:id="rId29"/>
    <p:sldId id="279" r:id="rId30"/>
    <p:sldId id="286" r:id="rId31"/>
    <p:sldId id="285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6666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3" autoAdjust="0"/>
    <p:restoredTop sz="90929"/>
  </p:normalViewPr>
  <p:slideViewPr>
    <p:cSldViewPr>
      <p:cViewPr varScale="1">
        <p:scale>
          <a:sx n="49" d="100"/>
          <a:sy n="49" d="100"/>
        </p:scale>
        <p:origin x="-101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4F8F550-1152-41C4-B69E-902963B93F0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52A44E-DE3E-4373-BFDB-683CE683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970A50-8E05-42B8-BF5F-0E4723924F0E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02EB68-EB4D-421A-AA74-345F4560159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09CF0-D673-4064-B7CE-D085C29D1E22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87BEC-05F3-40D8-8575-844CE9F4DEC9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F50F9-E0CD-4173-849C-B7034919A9AD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9A30-7B1C-42BC-936C-84063FB95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3F50-6A21-444F-A2D9-17C1D59D4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E3F9-81ED-4F11-B761-1E00501B4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B943-1D4F-47D9-92C0-DECC1AC55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A282-DE9C-475B-87D8-70E6923FF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B4C6-F23A-42E7-8529-22197CF39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C1AB-95D8-4490-BEF8-2380E7F6B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C978-2FBD-433C-AA28-95EEA9D77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EF09-DB24-423A-B643-91AAF1F73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1B11-41A4-4BF4-A0D0-4D72A4FB8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F731-71F7-4044-BB4E-6852E8010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1617E7-1EC5-404A-81D0-7DDC5B29E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800600" y="49530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Tahoma" pitchFamily="34" charset="0"/>
              </a:rPr>
              <a:t>Редьярд Киплинг</a:t>
            </a:r>
            <a:endParaRPr lang="en-GB" sz="160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0" y="3429000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ahoma" pitchFamily="34" charset="0"/>
              </a:rPr>
              <a:t>Из Ливерпульской гавани, всегда по четвергам,</a:t>
            </a:r>
          </a:p>
          <a:p>
            <a:pPr algn="ctr"/>
            <a:r>
              <a:rPr lang="ru-RU" sz="2000">
                <a:latin typeface="Tahoma" pitchFamily="34" charset="0"/>
              </a:rPr>
              <a:t>Суда уходят в плаванье к далеким бегерам</a:t>
            </a:r>
            <a:r>
              <a:rPr lang="ru-RU" sz="2000">
                <a:latin typeface="Tahoma" pitchFamily="34" charset="0"/>
                <a:cs typeface="Times New Roman" pitchFamily="18" charset="0"/>
              </a:rPr>
              <a:t>.</a:t>
            </a:r>
            <a:r>
              <a:rPr lang="ru-RU" sz="2000">
                <a:latin typeface="Tahoma" pitchFamily="34" charset="0"/>
                <a:cs typeface="Arial" charset="0"/>
              </a:rPr>
              <a:t/>
            </a:r>
            <a:br>
              <a:rPr lang="ru-RU" sz="2000">
                <a:latin typeface="Tahoma" pitchFamily="34" charset="0"/>
                <a:cs typeface="Arial" charset="0"/>
              </a:rPr>
            </a:br>
            <a:r>
              <a:rPr lang="ru-RU" sz="2000">
                <a:latin typeface="Tahoma" pitchFamily="34" charset="0"/>
              </a:rPr>
              <a:t>Идут они в Бразилию, Бразилию, Бразилию</a:t>
            </a:r>
            <a:r>
              <a:rPr lang="ru-RU" sz="2000">
                <a:latin typeface="Tahoma" pitchFamily="34" charset="0"/>
                <a:cs typeface="Arial" charset="0"/>
              </a:rPr>
              <a:t/>
            </a:r>
            <a:br>
              <a:rPr lang="ru-RU" sz="2000">
                <a:latin typeface="Tahoma" pitchFamily="34" charset="0"/>
                <a:cs typeface="Arial" charset="0"/>
              </a:rPr>
            </a:br>
            <a:r>
              <a:rPr lang="ru-RU" sz="2000">
                <a:latin typeface="Tahoma" pitchFamily="34" charset="0"/>
              </a:rPr>
              <a:t>И я хочу в Бразилию – к далеким берегам!</a:t>
            </a:r>
            <a:endParaRPr lang="en-GB" sz="2000"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808000"/>
                </a:solidFill>
                <a:latin typeface="Tahoma" pitchFamily="34" charset="0"/>
              </a:rPr>
              <a:t>Б</a:t>
            </a:r>
            <a:r>
              <a:rPr lang="ru-RU" sz="9600" b="1">
                <a:solidFill>
                  <a:srgbClr val="006600"/>
                </a:solidFill>
                <a:latin typeface="Tahoma" pitchFamily="34" charset="0"/>
              </a:rPr>
              <a:t>РА</a:t>
            </a:r>
            <a:r>
              <a:rPr lang="ru-RU" sz="9600" b="1">
                <a:latin typeface="Tahoma" pitchFamily="34" charset="0"/>
              </a:rPr>
              <a:t>ЗИ</a:t>
            </a:r>
            <a:r>
              <a:rPr lang="ru-RU" sz="9600" b="1">
                <a:solidFill>
                  <a:srgbClr val="006600"/>
                </a:solidFill>
                <a:latin typeface="Tahoma" pitchFamily="34" charset="0"/>
              </a:rPr>
              <a:t>ЛИ</a:t>
            </a:r>
            <a:r>
              <a:rPr lang="ru-RU" sz="9600" b="1">
                <a:solidFill>
                  <a:srgbClr val="808000"/>
                </a:solidFill>
                <a:latin typeface="Tahoma" pitchFamily="34" charset="0"/>
              </a:rPr>
              <a:t>Я</a:t>
            </a:r>
            <a:r>
              <a:rPr lang="ru-RU" sz="9600" b="1">
                <a:latin typeface="Tahoma" pitchFamily="34" charset="0"/>
              </a:rPr>
              <a:t> </a:t>
            </a:r>
            <a:endParaRPr lang="en-GB" sz="9600" b="1">
              <a:latin typeface="Tahoma" pitchFamily="34" charset="0"/>
            </a:endParaRPr>
          </a:p>
        </p:txBody>
      </p:sp>
      <p:pic>
        <p:nvPicPr>
          <p:cNvPr id="2053" name="Picture 5" descr="C:\Documents and Settings\witaly\My Documents\Lena\Prezentacii\Moi\Brazilija\Amazonka6_files\rio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witaly\My Documents\Lena\Prezentacii\Moi\Brazilija\Amazonka6_files\rio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57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witaly\My Documents\Lena\Prezentacii\Moi\Brazilija\BRA-RioDeJaneiro-JSteinhar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6350" y="4533900"/>
            <a:ext cx="1517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witaly\My Documents\Lena\Prezentacii\Moi\Brazilija\Amazonka5_files\amazonka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 джунглях водится много разных интересных животных. Большинство из них можно постречать только в Бразилии.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257800" y="1447800"/>
            <a:ext cx="373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Знаешь кто это? Ну конечно же </a:t>
            </a:r>
            <a:r>
              <a:rPr lang="ru-RU" sz="1600" b="1">
                <a:latin typeface="Verdana" pitchFamily="34" charset="0"/>
              </a:rPr>
              <a:t>муравьед</a:t>
            </a:r>
            <a:r>
              <a:rPr lang="ru-RU" sz="1600">
                <a:latin typeface="Verdana" pitchFamily="34" charset="0"/>
              </a:rPr>
              <a:t>. Как тебе кажется, зачем ему нужна такая смешная и длинная морда?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81600" y="2743200"/>
            <a:ext cx="3962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Да, именно для того, чтобы добывать себе еду – ведь не даром же его назвали муравьед - засовывает мордочку в муравейник и затем, при помощи длинного и узкого языка лакомится своей любимой пищей – бразильскими муравьями - термитами.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1269" name="Picture 5" descr="C:\Documents and Settings\witaly\My Documents\Lena\Prezentacii\Moi\Umnica\gazeta7_files\ant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851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38862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это</a:t>
            </a:r>
            <a:r>
              <a:rPr lang="ru-RU" sz="1800" b="1">
                <a:latin typeface="Verdana" pitchFamily="34" charset="0"/>
              </a:rPr>
              <a:t> опоссум</a:t>
            </a:r>
            <a:r>
              <a:rPr lang="ru-RU" sz="1600">
                <a:latin typeface="Verdana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160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Этот зверек – единственное сумчатое животное, обитающее за пределами Австралии.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2291" name="Picture 4" descr="D:\Documents and Settings\witaly\My Documents\Lena\Prezentacii\Moi\Brazilija\oposs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9911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518160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Поскольку опоссум – сумчатое животное, его малыши некоторое время живут в сумке у мамы, но в отличие от кенгуру, сумка мамы-опоссума очень полотно закрывается, чтобы малыш на выпал, когда мама висит вниз головой на хвосте. Как только малыши немного подрастут они из сумки перебираются к маме на спину, где сидят крепко вцепившись в мамину шерсть.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2286000"/>
            <a:ext cx="3962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На каждой лапке у опоссума по 5 пальчиков, как у тебя. И задние лапы у него сильнее чем передние, прямо как твои ноги. 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4038600"/>
            <a:ext cx="9144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Но в отличие от тебя у него есть хвост, которым он может цепляться за ветки. 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Питается опоссум земноводными, насекомыми и растениями. 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533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Ленивец</a:t>
            </a:r>
            <a:r>
              <a:rPr lang="ru-RU" sz="1600">
                <a:latin typeface="Verdana" pitchFamily="34" charset="0"/>
              </a:rPr>
              <a:t> – тоже житель Бразилии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3315" name="Picture 4" descr="D:\Documents and Settings\witaly\My Documents\Lena\Prezentacii\Moi\Brazilija\lenive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0"/>
            <a:ext cx="309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609600"/>
            <a:ext cx="601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У ленивца длинные и тонкие лапы с 3 пальцами с очень длинными когтями.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579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Сам зверек он не слишком большой – около 50-60 см в длину. У ленивца есть хвост, но маленький – всего около 7 см.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548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весит ленивец совсем мало - всего 4-5 кг, но зато может поворачивать голову аж на 180 градусов, прямо как сова. </a:t>
            </a:r>
            <a:endParaRPr lang="en-GB" sz="160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1600">
              <a:latin typeface="Verdana" pitchFamily="34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267200" y="4724400"/>
            <a:ext cx="4876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Живут ленивцы на опушках леса и по берегам рек. Питаться предпочитают листьями, цветами и плодами растения, которое называется церкопия.                                                   Но помнишь, в зоопарке они с удовольствием ели фрукты и салат.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3320" name="Picture 11" descr="D:\Documents and Settings\witaly\My Documents\Lena\Prezentacii\Moi\Brazilija\lenivec_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1675"/>
            <a:ext cx="4267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witaly\My Documents\Lena\Prezentacii\Moi\Brazilija\Amazonka1_files\amaz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3528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57600" y="152400"/>
            <a:ext cx="5029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</a:t>
            </a:r>
            <a:r>
              <a:rPr lang="ru-RU" sz="1600" b="1">
                <a:latin typeface="Verdana" pitchFamily="34" charset="0"/>
              </a:rPr>
              <a:t>капибара</a:t>
            </a:r>
            <a:r>
              <a:rPr lang="ru-RU" sz="1600">
                <a:latin typeface="Verdana" pitchFamily="34" charset="0"/>
              </a:rPr>
              <a:t> – самые большие грызуны в мире. Внешне они очень похожи на морских свинок, но значительно крупнее их. Капибара прекрасно плавают, ныряют и могут оставаться под водой до 15 минут. За это капибар прозвали водосвинка.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891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Капибара – довольно крупное животное. Ее вес может доходить до 50 кг, а рост – до 1 метра. Это размеры довольно крупной собаки.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3733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Капибара питаются различными водными растениями.                                 В природе у них есть только один враг – это ягуар.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953000" y="5181600"/>
            <a:ext cx="358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Водосвинки очень дружелюбные и их очень легко приручить. А живя рядом с человеком, с удовольствием играют с детьми и собаками.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4343" name="Picture 7" descr="F:\ELENA\PowerPoint\Materiali dla prezentacij\kap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21240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F:\ELENA\PowerPoint\Materiali dla prezentacij\kap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953000"/>
            <a:ext cx="2419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witaly\My Documents\Lena\Prezentacii\Moi\Brazilija\Amazonka1_files\amaz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33800" y="457200"/>
            <a:ext cx="487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Эта киска – </a:t>
            </a:r>
            <a:r>
              <a:rPr lang="ru-RU" sz="1600" b="1">
                <a:latin typeface="Verdana" pitchFamily="34" charset="0"/>
              </a:rPr>
              <a:t>оцелот</a:t>
            </a:r>
            <a:r>
              <a:rPr lang="ru-RU" sz="1600">
                <a:latin typeface="Verdana" pitchFamily="34" charset="0"/>
              </a:rPr>
              <a:t>. На первый взгляд она кажется такой же милой, как обычная домашняя кошка. Но на самом деле, она такая же хищница как и ягуар. Только немного поменьше.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2895600"/>
            <a:ext cx="3429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Оцелот живет в основном на земле, а не деревьях, как большинство ее родственников – кошачьих, и поэтому ее можно повстречать не только в лесу, но и кустарниковых зарослях. Охотится она в основном по ночам. Любимая добыча – обезьянки.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5365" name="Picture 5" descr="F:\ELENA\PowerPoint\Materiali dla prezentacij\oce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55938"/>
            <a:ext cx="53340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witaly\My Documents\Lena\Prezentacii\Moi\Brazilija\Amazonka1_files\amaz1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200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971800"/>
            <a:ext cx="3886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</a:t>
            </a:r>
            <a:r>
              <a:rPr lang="ru-RU" sz="1600" b="1">
                <a:latin typeface="Verdana" pitchFamily="34" charset="0"/>
              </a:rPr>
              <a:t>ягуар</a:t>
            </a:r>
            <a:r>
              <a:rPr lang="ru-RU" sz="1600">
                <a:latin typeface="Verdana" pitchFamily="34" charset="0"/>
              </a:rPr>
              <a:t>. Он тоже представитель семейства кошачьих и прекрасно себя чувствует в бразильских джунглях, где водится довольно много разных животных, на которых он может охотиться.   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помнишь сказку «Откуда взялись броненосцы»? По мнению ее автора, именно ягуар сыграл главную роль в том, что на свет появилось такое удивительное животное, как броненосец...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6388" name="Picture 4" descr="F:\ELENA\PowerPoint\Materiali dla prezentacij\jagu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37909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witaly\My Documents\Lena\Prezentacii\Moi\Umnica\gazeta7_files\bronenose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67400" y="304800"/>
            <a:ext cx="3048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вот и сам </a:t>
            </a:r>
            <a:r>
              <a:rPr lang="en-IE" sz="1600">
                <a:latin typeface="Verdana" pitchFamily="34" charset="0"/>
              </a:rPr>
              <a:t>     </a:t>
            </a:r>
            <a:r>
              <a:rPr lang="ru-RU" sz="1800" b="1">
                <a:latin typeface="Verdana" pitchFamily="34" charset="0"/>
              </a:rPr>
              <a:t>броненосец</a:t>
            </a:r>
            <a:r>
              <a:rPr lang="ru-RU" sz="1600">
                <a:latin typeface="Verdana" pitchFamily="34" charset="0"/>
              </a:rPr>
              <a:t>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91200" y="1219200"/>
            <a:ext cx="320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Туловище броненосца покрыто пластинками, которые защищают его тело от врагов. А в случае опасности броненосец может свернутся в клубок как ежик.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7413" name="Picture 5" descr="D:\Documents and Settings\witaly\My Documents\Lena\Prezentacii\Moi\Brazilija\bronenos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7244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4343400"/>
            <a:ext cx="6096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Броненосец живет в норах. Питается растениями, мелкими насекомыми и червяками. Живя зоопарке, он с удовольствием ест фрукты, тыкву и салат. У броненосца около 100 зубов, но едва пользуется ими.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Броненосец – млекопитающее, относящееся к отряду неполнозубых.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429000" y="228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Много в Бразилии и разных обезьян</a:t>
            </a:r>
            <a:endParaRPr lang="en-GB" sz="2000" b="1">
              <a:latin typeface="Tahoma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2971800" cy="3460750"/>
            <a:chOff x="0" y="0"/>
            <a:chExt cx="1872" cy="2180"/>
          </a:xfrm>
        </p:grpSpPr>
        <p:pic>
          <p:nvPicPr>
            <p:cNvPr id="18448" name="Picture 2" descr="D:\Documents and Settings\witaly\My Documents\Lena\Prezentacii\Moi\Brazilija\obezjan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56" cy="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4"/>
            <p:cNvSpPr txBox="1">
              <a:spLocks noChangeArrowheads="1"/>
            </p:cNvSpPr>
            <p:nvPr/>
          </p:nvSpPr>
          <p:spPr bwMode="auto">
            <a:xfrm>
              <a:off x="0" y="1968"/>
              <a:ext cx="18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Паукообразная чернорукая</a:t>
              </a:r>
              <a:endParaRPr lang="en-GB" sz="1600">
                <a:latin typeface="Tahoma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1752600"/>
            <a:ext cx="2971800" cy="3536950"/>
            <a:chOff x="1680" y="1104"/>
            <a:chExt cx="1872" cy="2228"/>
          </a:xfrm>
        </p:grpSpPr>
        <p:pic>
          <p:nvPicPr>
            <p:cNvPr id="18446" name="Picture 5" descr="D:\Documents and Settings\witaly\My Documents\Lena\Prezentacii\Moi\Brazilija\obezjana belichj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1104"/>
              <a:ext cx="171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6"/>
            <p:cNvSpPr txBox="1">
              <a:spLocks noChangeArrowheads="1"/>
            </p:cNvSpPr>
            <p:nvPr/>
          </p:nvSpPr>
          <p:spPr bwMode="auto">
            <a:xfrm>
              <a:off x="1680" y="3120"/>
              <a:ext cx="18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беличья</a:t>
              </a:r>
              <a:endParaRPr lang="en-GB" sz="1600">
                <a:latin typeface="Tahoma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600" y="914400"/>
            <a:ext cx="3581400" cy="2851150"/>
            <a:chOff x="3504" y="576"/>
            <a:chExt cx="2256" cy="1796"/>
          </a:xfrm>
        </p:grpSpPr>
        <p:pic>
          <p:nvPicPr>
            <p:cNvPr id="18444" name="Picture 7" descr="get_i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576"/>
              <a:ext cx="2256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3840" y="2160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ревуны</a:t>
              </a:r>
              <a:endParaRPr lang="en-GB" sz="1600">
                <a:latin typeface="Tahoma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29200" y="3886200"/>
            <a:ext cx="3810000" cy="2927350"/>
            <a:chOff x="3168" y="2448"/>
            <a:chExt cx="2400" cy="1844"/>
          </a:xfrm>
        </p:grpSpPr>
        <p:pic>
          <p:nvPicPr>
            <p:cNvPr id="18442" name="Picture 10" descr="4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2448"/>
              <a:ext cx="2400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3600" y="4080"/>
              <a:ext cx="1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капуцин</a:t>
              </a:r>
              <a:endParaRPr lang="en-GB" sz="1600">
                <a:latin typeface="Tahoma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57200" y="3962400"/>
            <a:ext cx="2592388" cy="2393950"/>
            <a:chOff x="288" y="2496"/>
            <a:chExt cx="1633" cy="1508"/>
          </a:xfrm>
        </p:grpSpPr>
        <p:pic>
          <p:nvPicPr>
            <p:cNvPr id="18440" name="Picture 12" descr="G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2496"/>
              <a:ext cx="1633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432" y="3792"/>
              <a:ext cx="1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Tahoma" pitchFamily="34" charset="0"/>
                </a:rPr>
                <a:t>мармозетки</a:t>
              </a:r>
              <a:endParaRPr lang="en-GB" sz="16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0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Еще в Бразилии водятся удивительные птицы. Например, эта крошечная </a:t>
            </a:r>
            <a:r>
              <a:rPr lang="ru-RU" sz="1600" b="1">
                <a:latin typeface="Verdana" pitchFamily="34" charset="0"/>
              </a:rPr>
              <a:t>колибри</a:t>
            </a:r>
            <a:r>
              <a:rPr lang="ru-RU" sz="1600">
                <a:latin typeface="Verdana" pitchFamily="34" charset="0"/>
              </a:rPr>
              <a:t>, питающаяся нектаром цветов, совсем как бабочка.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9459" name="Picture 3" descr="C:\Documents and Settings\witaly\My Documents\Lena\Prezentacii\Moi\Brazilija\Amazonka1_files\amaz1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2667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7620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Эта птичка самая маленькая в мире – размером она не на много превышает фасолинку. А посмотри какая она красивая – ее за расцветку даже прозвали «летающий драгоценный камень». У этой крошечной птички есть один очень большой рекорд – она делает 80 движений крыльями в секунду. А сколько раз за секунду ты можешь моргнуть?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9461" name="Picture 5" descr="F:\ELENA\PowerPoint\Materiali dla prezentacij\koli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1933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И </a:t>
            </a:r>
            <a:r>
              <a:rPr lang="ru-RU" sz="1600" b="1">
                <a:latin typeface="Verdana" pitchFamily="34" charset="0"/>
              </a:rPr>
              <a:t>туканы</a:t>
            </a:r>
            <a:r>
              <a:rPr lang="ru-RU" sz="1600">
                <a:latin typeface="Verdana" pitchFamily="34" charset="0"/>
              </a:rPr>
              <a:t> с их смешным клювом тоже живут в Бразилии. А знаешь ли ты, что нос тукана будто специально создан, чтобы разбивать орехи, которыми туканы питаются. И хотя он выглядит очень массивным и тяжелым, на самом  деле это вовсе не так – он полый внутри и тукану вовсе не тяжело его носить.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0483" name="Picture 3" descr="C:\Documents and Settings\witaly\My Documents\Lena\Prezentacii\Moi\Umnica\gazeta7_files\tu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191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28600"/>
          <a:ext cx="1333500" cy="1200150"/>
        </p:xfrm>
        <a:graphic>
          <a:graphicData uri="http://schemas.openxmlformats.org/presentationml/2006/ole">
            <p:oleObj spid="_x0000_s1026" name="Bitmap Image" r:id="rId4" imgW="1333333" imgH="1200318" progId="PBrush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505200" y="57150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А здесь находится столица Бразилии город Бразилиа</a:t>
            </a:r>
            <a:endParaRPr lang="en-GB" sz="2000">
              <a:latin typeface="Tahoma" pitchFamily="34" charset="0"/>
            </a:endParaRPr>
          </a:p>
        </p:txBody>
      </p:sp>
      <p:pic>
        <p:nvPicPr>
          <p:cNvPr id="1028" name="Picture 4" descr="D:\Documents and Settings\witaly\My Documents\Lena\Prezentacii\Moi\Brazilija\karta Braz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263" y="228600"/>
            <a:ext cx="41227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5943600" y="2819400"/>
            <a:ext cx="1447800" cy="289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905000"/>
            <a:ext cx="3962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А давай мы с тобой сегодня отправимся в Бразилию.</a:t>
            </a:r>
            <a:r>
              <a:rPr lang="en-US" sz="1600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Знаешь, где она находится? Ого-го как далеко – в другом, Южном полушарии, на континенте, который называется Южная Америка.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43434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Смотри на карту – вот где она!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400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Площадь – 8.5 млн км                                     Население – 158 млн чел.</a:t>
            </a:r>
            <a:endParaRPr lang="en-GB" sz="1200">
              <a:latin typeface="Tahoma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3810000" y="1905000"/>
            <a:ext cx="2743200" cy="2590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Встречаются в Бразилии и совершенно особые растения. Из этого растения делают очень хорошо тебе знакомый продукт – шоколад. И называется дерево соответственно – </a:t>
            </a:r>
            <a:r>
              <a:rPr lang="ru-RU" sz="1600" b="1">
                <a:latin typeface="Verdana" pitchFamily="34" charset="0"/>
              </a:rPr>
              <a:t>шоколадное дерево</a:t>
            </a:r>
            <a:r>
              <a:rPr lang="ru-RU" sz="1600">
                <a:latin typeface="Verdana" pitchFamily="34" charset="0"/>
              </a:rPr>
              <a:t>. Его плоды называются кокао-бобы.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1507" name="Picture 3" descr="D:\Documents and Settings\witaly\My Documents\Lena\Prezentacii\Moi\Brazilija\shokol_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334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Видишь, по желобку в мисочку течет какой-то белый сок. Из этого белого сока люди получают каучук, из которого потом делают мячики, автомобильные покрышки и прочие нужные человеку вещи. А помнишь ли ты из чего Знайка сделал свой воздушный шар? Да-да, именно из сока особого растения, которое росло в Цветочном городе и которое умели добывать коротышки. Наверняка их способ добычи был похож на этот.   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2531" name="Picture 4" descr="D:\Documents and Settings\witaly\My Documents\Lena\Prezentacii\Moi\Brazilija\kauch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4445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Хинное дерево</a:t>
            </a:r>
            <a:r>
              <a:rPr lang="ru-RU" sz="160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– его кора (гевея) – главный источник натурального каучука в современном мире.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Через джунгли течет самая – самая главная река Южной Америки - </a:t>
            </a:r>
            <a:r>
              <a:rPr lang="ru-RU" sz="1800" b="1">
                <a:latin typeface="Verdana" pitchFamily="34" charset="0"/>
              </a:rPr>
              <a:t>АМАЗОНКА</a:t>
            </a:r>
            <a:r>
              <a:rPr lang="ru-RU" sz="1600" b="1">
                <a:latin typeface="Verdana" pitchFamily="34" charset="0"/>
              </a:rPr>
              <a:t> </a:t>
            </a:r>
            <a:endParaRPr lang="en-GB" sz="1600" b="1">
              <a:latin typeface="Verdana" pitchFamily="34" charset="0"/>
            </a:endParaRPr>
          </a:p>
        </p:txBody>
      </p:sp>
      <p:pic>
        <p:nvPicPr>
          <p:cNvPr id="23555" name="Picture 3" descr="D:\Documents and Settings\witaly\My Documents\Lena\Prezentacii\Moi\Brazilija\karta 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6718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Documents and Settings\witaly\My Documents\Lena\Prezentacii\Moi\Brazilija\Amazonka1_files\amaz4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1981200" y="914400"/>
            <a:ext cx="23622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953000" y="3429000"/>
            <a:ext cx="3962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Амазонка – очень интересная река и до сих пор прячет от людей очень много разных секретов. Например, люди долго считали, что Амазонка вторая по длине река в мире, но несколько лет назад исследователи обнаружили, что длина Амазонки более 7000 км, а это значит, что именно она – самая длинная река в мире. 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4579" name="Picture 4" descr="C:\Documents and Settings\abc1\Desktop\ELENA\PowerPoint\Moi\Rainforest\brazil_photo_amaz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F:\ELENA\PowerPoint\Materiali dla prezentacij\ljudi i r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witaly\My Documents\Lena\Prezentacii\Moi\Brazilija\Amazonka1_files\amaz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Как ты думаешь, что здесь сфотографировано? Правда, это выглядит будто набежала тучка и ее тень накрыла часть реки?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4343400"/>
            <a:ext cx="861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на самом деле это вовсе не тень тучки, а то место где Амазонка встречается с рекой Рио-Негро. Вода в Рио Негро такая прозрачная и чистая, что кажется черной. А вот вода Амазонки мутная и желтая из-за того, что ее течение переносит огромное количество ила. Амазонку иногда даже называют «белой» рекой.  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ELENA\PowerPoint\Materiali dla prezentacij\amazon 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72200" y="4572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Вот как из космоса выглядит тоже самое место – слияние Амазонки с рекой Рио-Негро. 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Коричневая – Амазонка, а черная – Рио-Негро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В Амазонке водится небольшая, но очень хищная рыбка </a:t>
            </a:r>
            <a:r>
              <a:rPr lang="ru-RU" sz="1800" b="1">
                <a:latin typeface="Verdana" pitchFamily="34" charset="0"/>
              </a:rPr>
              <a:t>ПИРАНЬЯ</a:t>
            </a:r>
            <a:r>
              <a:rPr lang="ru-RU" sz="1800">
                <a:latin typeface="Verdana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Смотри, какие у нее зубы!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27651" name="Picture 3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witaly\My Documents\Lena\Prezentacii\Moi\Brazilija\amaz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51816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для человека опасны только 4 вида пираний из 18 известных.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В Амазонке водится небольшая, но очень хищная рыбка </a:t>
            </a:r>
            <a:r>
              <a:rPr lang="ru-RU" sz="1800" b="1">
                <a:latin typeface="Verdana" pitchFamily="34" charset="0"/>
              </a:rPr>
              <a:t>ПИРАНЬЯ</a:t>
            </a:r>
            <a:r>
              <a:rPr lang="ru-RU" sz="1800">
                <a:latin typeface="Verdana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Смотри, какие у нее зубы!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27651" name="Picture 3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9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63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5" descr="D:\Documents and Settings\witaly\My Documents\Lena\Prezentacii\Moi\Brazilija\pi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5748338"/>
            <a:ext cx="1752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6" descr="C:\Documents and Settings\witaly\My Documents\Lena\Prezentacii\Moi\Brazilija\amaz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0" y="51816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для человека опасны только 4 вида пираний из 18 известных.</a:t>
            </a:r>
            <a:endParaRPr lang="en-GB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334000" y="381000"/>
            <a:ext cx="3581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Водятся в Амазонке и змеи, например, как эта </a:t>
            </a:r>
            <a:r>
              <a:rPr lang="ru-RU" sz="1600" b="1">
                <a:latin typeface="Verdana" pitchFamily="34" charset="0"/>
              </a:rPr>
              <a:t>анаконда – </a:t>
            </a:r>
            <a:r>
              <a:rPr lang="ru-RU" sz="1600">
                <a:latin typeface="Verdana" pitchFamily="34" charset="0"/>
              </a:rPr>
              <a:t>огромный водяной удав, который может вырасти до 8 метров в длину, хотя обычно они бывают длиной в 6-7 метров.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81000" y="4267200"/>
            <a:ext cx="8534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Такой удав может напасть и на небольшого тапира, и на неосторожного охотника и даже на самого опасного хищника Южной Америки – ягуара, когда тот переправляется через реку. Но это происходит нечасто, а обычно они питаются небольшими птицами, рыбой и мелкими млекопитающими.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257800" y="2286000"/>
            <a:ext cx="3657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Анаконда отлично плавает и ныряет, может подолгу находиться под водой и даже, отдыхая, лежать на дне реки. А на берег они выползают чтобы погреться на теплом песочке. 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33400" y="5562600"/>
            <a:ext cx="792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У анаконды нет врагов кроме человека и поэтому в лесах Амазонии она чувствует себя просто прекрасно.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29702" name="Picture 9" descr="F:\ELENA\PowerPoint\Materiali dla prezentacij\anako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:\Documents and Settings\abc1\Desktop\ELENA\PowerPoint\Moi\Rainforest\amaz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29200" y="838200"/>
            <a:ext cx="411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 таких хижинах живут коренные жители Амазонии – индейцы.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30724" name="Picture 4" descr="D:\Documents and Settings\witaly\My Documents\Lena\Prezentacii\Moi\Brazilija\indeici_rit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89313"/>
            <a:ext cx="42418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Documents and Settings\witaly\My Documents\Lena\Prezentacii\Moi\Brazilija\indeici_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997075"/>
            <a:ext cx="4343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Смотри, какой красивый у Бразилии флаг!</a:t>
            </a:r>
            <a:endParaRPr lang="en-GB" sz="2000">
              <a:latin typeface="Tahoma" pitchFamily="34" charset="0"/>
            </a:endParaRPr>
          </a:p>
        </p:txBody>
      </p:sp>
      <p:pic>
        <p:nvPicPr>
          <p:cNvPr id="4099" name="Picture 3" descr="C:\Bits of Intelligence\Picture dump\Flags\south america\braz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5626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2400"/>
            <a:ext cx="5105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Нам с тобой было бы наверно совсем не просто жить в лесу, наполненном самыми разными обитателями да еще и по соседству с хищниками. К тому же без электричества, без машины и без очень многих других вещей к которым мы с тобой привыкли. Но жители Амазонии хорошо приспособились к такой жизни и наверно им было-бы совсем не просто жить так, как живем мы. 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31747" name="Picture 3" descr="C:\Documents and Settings\abc1\Desktop\ELENA\PowerPoint\Moi\Rainforest\im_1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76600"/>
            <a:ext cx="3810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Documents and Settings\abc1\Desktop\ELENA\PowerPoint\Moi\Rainforest\im_0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Documents and Settings\abc1\Desktop\ELENA\PowerPoint\Moi\Rainforest\im_1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3316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D:\Documents and Settings\witaly\My Documents\Lena\Prezentacii\Moi\Brazilija\lenivec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2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800600" y="457200"/>
            <a:ext cx="4343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Verdana" pitchFamily="34" charset="0"/>
              </a:rPr>
              <a:t>Вот видишь</a:t>
            </a:r>
            <a:r>
              <a:rPr lang="ru-RU" sz="1600">
                <a:latin typeface="Verdana" pitchFamily="34" charset="0"/>
              </a:rPr>
              <a:t>, </a:t>
            </a:r>
            <a:r>
              <a:rPr lang="ru-RU" sz="1600" smtClean="0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какая интересная и загадочная страна – Бразилия. </a:t>
            </a:r>
            <a:r>
              <a:rPr lang="ru-RU" sz="1600" dirty="0">
                <a:latin typeface="Verdana" pitchFamily="34" charset="0"/>
              </a:rPr>
              <a:t>Сколько там разных и необычных животных можно повстречать, сколько интересных мест можно увидеть ... Когда – </a:t>
            </a:r>
            <a:r>
              <a:rPr lang="ru-RU" sz="1600" dirty="0" err="1">
                <a:latin typeface="Verdana" pitchFamily="34" charset="0"/>
              </a:rPr>
              <a:t>нибудь</a:t>
            </a:r>
            <a:r>
              <a:rPr lang="ru-RU" sz="1600" dirty="0">
                <a:latin typeface="Verdana" pitchFamily="34" charset="0"/>
              </a:rPr>
              <a:t> наверняка и ты там побываешь и своими глазами увидишь и карнавал в Рио-де-Жанейро, и реку Амазонку с ее прекрасными и загадочными джунглями...</a:t>
            </a:r>
            <a:endParaRPr lang="en-GB" sz="1600" dirty="0">
              <a:latin typeface="Verdana" pitchFamily="34" charset="0"/>
            </a:endParaRPr>
          </a:p>
        </p:txBody>
      </p:sp>
      <p:pic>
        <p:nvPicPr>
          <p:cNvPr id="31747" name="Picture 3" descr="D:\Documents and Settings\witaly\My Documents\Lena\Prezentacii\Moi\Brazilija\BRA-RioDeJaneiro-mregovb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34813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Documents and Settings\witaly\My Documents\Lena\Prezentacii\Moi\Brazilija\BRA-RioDeJaneiro-mregovb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025900"/>
            <a:ext cx="4165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D:\Documents and Settings\witaly\My Documents\Lena\Prezentacii\Moi\Brazilija\oposs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2133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:\Documents and Settings\witaly\My Documents\Lena\Prezentacii\Moi\Brazilija\Amazonka1_files\amaz10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1600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D:\Documents and Settings\witaly\My Documents\Lena\Prezentacii\Moi\Brazilija\Amazonka1_files\amaz13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748338"/>
            <a:ext cx="14859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D:\Documents and Settings\witaly\My Documents\Lena\Prezentacii\Moi\Brazilija\Amazonka1_files\amaz8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762000"/>
            <a:ext cx="1981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C:\Documents and Settings\abc1\Desktop\ELENA\PowerPoint\Moi\Rainforest\im_02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0"/>
            <a:ext cx="16002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3276600"/>
            <a:ext cx="3962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Большинство жителей современной Бразилии это индейцы и потомки приплывших туда много-много лет назад европейцев. Говорят в Бразилии на португальском языке.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5123" name="Picture 9" descr="F:\ELENA\PowerPoint\Materiali dla prezentacij\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304800"/>
            <a:ext cx="38401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F:\ELENA\PowerPoint\Materiali dla prezentacij\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witaly\My Documents\Lena\Prezentacii\Moi\Brazilija\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89300"/>
            <a:ext cx="4724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4495800"/>
            <a:ext cx="3962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Смотри, какой интересный и красивый мост в этом городе! Он носит имя одного из бывших президентов Бразилии – Жусулину Кубичка де Оливейра.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00600" y="304800"/>
            <a:ext cx="4114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столица Бразилии, город Бразилиа. Этот город совсем молодой, его построили специально для того, чтобы перенести столицу из очень большого и тесного города Рио-де-Жанейро подальше, вглубь страны всего 50-60 лет назад.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6149" name="Picture 5" descr="C:\Documents and Settings\abc1\Desktop\ELENA\PowerPoint\Moi\Brazilija\BRA-Brasili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037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witaly\My Documents\Lena\Prezentacii\Moi\Brazilija\RioDe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6858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Рио-де-Жанейро  все равно самый большой и, наверно, самый интересный город в Бразилии. Он находится на самом берегу Атлантического океана.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24600" y="3962400"/>
            <a:ext cx="3048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chemeClr val="bg1"/>
                </a:solidFill>
                <a:latin typeface="Verdana" pitchFamily="34" charset="0"/>
              </a:rPr>
              <a:t>Огромная статуя Иисуса Христа как-будто парит над городом и будто охраняет его.</a:t>
            </a:r>
            <a:endParaRPr lang="en-GB" sz="16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9" name="Picture 5" descr="D:\Documents and Settings\witaly\My Documents\Lena\Prezentacii\Moi\Brazilija\Ii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2857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11"/>
          <p:cNvGrpSpPr>
            <a:grpSpLocks/>
          </p:cNvGrpSpPr>
          <p:nvPr/>
        </p:nvGrpSpPr>
        <p:grpSpPr bwMode="auto">
          <a:xfrm>
            <a:off x="7178675" y="0"/>
            <a:ext cx="1965325" cy="2108200"/>
            <a:chOff x="4522" y="0"/>
            <a:chExt cx="1238" cy="1328"/>
          </a:xfrm>
        </p:grpSpPr>
        <p:pic>
          <p:nvPicPr>
            <p:cNvPr id="7176" name="Picture 6" descr="D:\Documents and Settings\witaly\My Documents\Lena\Prezentacii\Moi\Brazilija\karta Brazi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2" y="0"/>
              <a:ext cx="1238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5424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334000" y="1066800"/>
            <a:ext cx="3276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Каждый год в Рио-де-Жанейро проходит самый известный в мире карнавал. Посмотреть на него приезжают люди со всего света.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4648200"/>
            <a:ext cx="3886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Посмотри, какие красивые костюмы. Представляешь, к этому празднику начинают готовится за год – мастерят костюмы и маски, разучивают новые танцы. А когда наступает время – веселятся, поют и танцуют целую неделю.  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8196" name="Picture 4" descr="D:\Documents and Settings\witaly\My Documents\Lena\Prezentacii\Moi\Brazilija\karnav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181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:\Documents and Settings\witaly\My Documents\Lena\Prezentacii\Moi\Brazilija\karna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3425"/>
            <a:ext cx="4953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620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Большую часть Бразилии занимает густой-прегустой вечнозеленый лес. Люди называют такой лес джунгли.</a:t>
            </a:r>
            <a:r>
              <a:rPr lang="ru-RU" sz="1600" b="1">
                <a:latin typeface="Verdana" pitchFamily="34" charset="0"/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Tahoma" pitchFamily="34" charset="0"/>
              </a:rPr>
              <a:t>Для того, чтобы понять насколько эти деревья высокие присмотрись внимательно к этой фотографии. Сможешь ли ты найти на ней три небольшие обезьянки?</a:t>
            </a:r>
            <a:endParaRPr lang="en-GB" sz="1600">
              <a:latin typeface="Tahoma" pitchFamily="34" charset="0"/>
            </a:endParaRPr>
          </a:p>
        </p:txBody>
      </p:sp>
      <p:pic>
        <p:nvPicPr>
          <p:cNvPr id="9220" name="Picture 4" descr="C:\Documents and Settings\witaly\My Documents\Lena\Prezentacii\Moi\Umnica\gazeta7_files\ju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italy\My Documents\Lena\Prezentacii\Moi\Umnica\gazeta7_files\ju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78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Вот они где прячутся!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4800600" y="685800"/>
            <a:ext cx="152400" cy="3886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4572000" y="609600"/>
            <a:ext cx="381000" cy="3581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419600" y="914400"/>
            <a:ext cx="457200" cy="2286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1731</Words>
  <Application>Microsoft Office PowerPoint</Application>
  <PresentationFormat>Экран (4:3)</PresentationFormat>
  <Paragraphs>82</Paragraphs>
  <Slides>31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Calibri</vt:lpstr>
      <vt:lpstr>Tahoma</vt:lpstr>
      <vt:lpstr>Verdana</vt:lpstr>
      <vt:lpstr>Default Design</vt:lpstr>
      <vt:lpstr>Bitmap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Бразилия</dc:title>
  <dc:creator>wl</dc:creator>
  <cp:lastModifiedBy>Ольга</cp:lastModifiedBy>
  <cp:revision>48</cp:revision>
  <dcterms:created xsi:type="dcterms:W3CDTF">2005-03-23T15:01:20Z</dcterms:created>
  <dcterms:modified xsi:type="dcterms:W3CDTF">2014-02-18T17:52:50Z</dcterms:modified>
</cp:coreProperties>
</file>