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  <p:sldMasterId id="2147483724" r:id="rId4"/>
    <p:sldMasterId id="2147483738" r:id="rId5"/>
    <p:sldMasterId id="2147483752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A9CE-AF93-4C3B-A879-DD81D50DB95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4951-05FD-4792-AAAC-C4D5A24806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2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7CF7-71ED-42B6-8A7F-6DF5865374D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FC4A-D6A1-4EA6-A61F-FE2A4DC6302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7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7069-865A-4849-9256-7E84CEDA965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166F-9150-4A61-B461-A3F90BB931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BF21-809E-4FFC-9BD0-EBFFD0C8840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5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7569-9F0A-4993-9306-4BFA49FBE7D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04093-6ED0-4E9D-800D-4B69B7E028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7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D6CE-AFAA-4F44-A77A-DA4727D7EB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4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A4499-7A37-405A-9906-12C0259FA7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8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E562-62DF-4C01-A64A-F79E78DF17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0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3213-AB89-4A48-B4C2-B495472A50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17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D4BBD-BA7D-461E-A210-0B1762FE03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A682-DEAC-486F-AB15-DAD1D6C2DEC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345D-0932-4BF8-8E78-EF6CF5A9029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91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0DFA-8EE0-49A6-8903-DE69BE735C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22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6302-7324-4AD2-9F8D-B98FF861E4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9076-DCD1-49D4-BD81-B2A383D660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65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3F637-78FD-43B4-BB88-51AD2C63E5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3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7419F-CE92-49E5-A807-860A11760E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26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A9CE-AF93-4C3B-A879-DD81D50DB95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4951-05FD-4792-AAAC-C4D5A24806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81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A682-DEAC-486F-AB15-DAD1D6C2DEC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345D-0932-4BF8-8E78-EF6CF5A9029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91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815D-B38F-4A91-A0F6-80544D96B97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E27A-1409-45EA-A377-2D34725E94B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88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269-1092-453A-9780-F45B41FF916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DB6D-F4C6-4885-9AE2-37C280C060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10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C357-1BCE-4D3F-B491-47ED210FF67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1D67-85B4-4305-89F0-09CEC2A6CFE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815D-B38F-4A91-A0F6-80544D96B97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E27A-1409-45EA-A377-2D34725E94B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2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A940-A997-4660-95C2-6D13CCF3741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9760-6AD8-4CA4-BB49-8CBA3C1B62E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F4BE-FA03-4856-ADB0-E96720321D1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07B2-8244-4480-B735-4CDAE3B6E28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91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E6CE-71CB-4B65-AEE8-B647BFCDC72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885A-5896-4C9D-87BE-214231D5931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64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9C95-4EAE-46DF-9D56-702D74D833F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7615-58B3-43AA-9F3F-B88723E22DE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3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7CF7-71ED-42B6-8A7F-6DF5865374D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FC4A-D6A1-4EA6-A61F-FE2A4DC6302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99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7069-865A-4849-9256-7E84CEDA965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166F-9150-4A61-B461-A3F90BB931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17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BF21-809E-4FFC-9BD0-EBFFD0C8840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55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7569-9F0A-4993-9306-4BFA49FBE7D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1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A9CE-AF93-4C3B-A879-DD81D50DB95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4951-05FD-4792-AAAC-C4D5A24806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19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A682-DEAC-486F-AB15-DAD1D6C2DEC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345D-0932-4BF8-8E78-EF6CF5A9029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5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269-1092-453A-9780-F45B41FF916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DB6D-F4C6-4885-9AE2-37C280C060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64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815D-B38F-4A91-A0F6-80544D96B97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E27A-1409-45EA-A377-2D34725E94B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60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269-1092-453A-9780-F45B41FF916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DB6D-F4C6-4885-9AE2-37C280C060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C357-1BCE-4D3F-B491-47ED210FF67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1D67-85B4-4305-89F0-09CEC2A6CFE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18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A940-A997-4660-95C2-6D13CCF3741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9760-6AD8-4CA4-BB49-8CBA3C1B62E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34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F4BE-FA03-4856-ADB0-E96720321D1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07B2-8244-4480-B735-4CDAE3B6E28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97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E6CE-71CB-4B65-AEE8-B647BFCDC72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885A-5896-4C9D-87BE-214231D5931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94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9C95-4EAE-46DF-9D56-702D74D833F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7615-58B3-43AA-9F3F-B88723E22DE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29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7CF7-71ED-42B6-8A7F-6DF5865374D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FC4A-D6A1-4EA6-A61F-FE2A4DC6302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30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7069-865A-4849-9256-7E84CEDA965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166F-9150-4A61-B461-A3F90BB931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86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BF21-809E-4FFC-9BD0-EBFFD0C8840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7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C357-1BCE-4D3F-B491-47ED210FF67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1D67-85B4-4305-89F0-09CEC2A6CFE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63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7569-9F0A-4993-9306-4BFA49FBE7D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14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A9CE-AF93-4C3B-A879-DD81D50DB95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4951-05FD-4792-AAAC-C4D5A24806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55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A682-DEAC-486F-AB15-DAD1D6C2DEC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345D-0932-4BF8-8E78-EF6CF5A9029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39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815D-B38F-4A91-A0F6-80544D96B97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E27A-1409-45EA-A377-2D34725E94B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67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269-1092-453A-9780-F45B41FF916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DB6D-F4C6-4885-9AE2-37C280C060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24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C357-1BCE-4D3F-B491-47ED210FF67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1D67-85B4-4305-89F0-09CEC2A6CFE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51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A940-A997-4660-95C2-6D13CCF3741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9760-6AD8-4CA4-BB49-8CBA3C1B62E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3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F4BE-FA03-4856-ADB0-E96720321D1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07B2-8244-4480-B735-4CDAE3B6E28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65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E6CE-71CB-4B65-AEE8-B647BFCDC72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885A-5896-4C9D-87BE-214231D5931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99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9C95-4EAE-46DF-9D56-702D74D833F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7615-58B3-43AA-9F3F-B88723E22DE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0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A940-A997-4660-95C2-6D13CCF3741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9760-6AD8-4CA4-BB49-8CBA3C1B62E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704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7CF7-71ED-42B6-8A7F-6DF5865374D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FC4A-D6A1-4EA6-A61F-FE2A4DC6302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637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7069-865A-4849-9256-7E84CEDA965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166F-9150-4A61-B461-A3F90BB931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912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BF21-809E-4FFC-9BD0-EBFFD0C8840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046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7569-9F0A-4993-9306-4BFA49FBE7D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885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A9CE-AF93-4C3B-A879-DD81D50DB95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4951-05FD-4792-AAAC-C4D5A24806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63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A682-DEAC-486F-AB15-DAD1D6C2DEC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345D-0932-4BF8-8E78-EF6CF5A9029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2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815D-B38F-4A91-A0F6-80544D96B97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E27A-1409-45EA-A377-2D34725E94B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183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269-1092-453A-9780-F45B41FF916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DB6D-F4C6-4885-9AE2-37C280C060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09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C357-1BCE-4D3F-B491-47ED210FF67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1D67-85B4-4305-89F0-09CEC2A6CFE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40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A940-A997-4660-95C2-6D13CCF3741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9760-6AD8-4CA4-BB49-8CBA3C1B62E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4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F4BE-FA03-4856-ADB0-E96720321D1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07B2-8244-4480-B735-4CDAE3B6E28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456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F4BE-FA03-4856-ADB0-E96720321D1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07B2-8244-4480-B735-4CDAE3B6E28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87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E6CE-71CB-4B65-AEE8-B647BFCDC72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885A-5896-4C9D-87BE-214231D5931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933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9C95-4EAE-46DF-9D56-702D74D833F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7615-58B3-43AA-9F3F-B88723E22DE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964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7CF7-71ED-42B6-8A7F-6DF5865374D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FC4A-D6A1-4EA6-A61F-FE2A4DC6302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93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7069-865A-4849-9256-7E84CEDA965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166F-9150-4A61-B461-A3F90BB931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6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BF21-809E-4FFC-9BD0-EBFFD0C8840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809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7569-9F0A-4993-9306-4BFA49FBE7D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9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E6CE-71CB-4B65-AEE8-B647BFCDC72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885A-5896-4C9D-87BE-214231D5931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2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9C95-4EAE-46DF-9D56-702D74D833F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7615-58B3-43AA-9F3F-B88723E22DE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0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82516-8ECF-44CE-AB6A-6EC038BEA9C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72F3A7-4B24-42B7-8D07-8907E614C86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91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00CC99">
                <a:alpha val="16000"/>
              </a:srgbClr>
            </a:gs>
            <a:gs pos="62000">
              <a:srgbClr val="00CC99">
                <a:alpha val="16000"/>
              </a:srgbClr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528BD-1919-48C4-BF73-8B4333C272A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8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82516-8ECF-44CE-AB6A-6EC038BEA9C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72F3A7-4B24-42B7-8D07-8907E614C86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34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82516-8ECF-44CE-AB6A-6EC038BEA9C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72F3A7-4B24-42B7-8D07-8907E614C86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6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82516-8ECF-44CE-AB6A-6EC038BEA9C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72F3A7-4B24-42B7-8D07-8907E614C86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6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82516-8ECF-44CE-AB6A-6EC038BEA9C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72F3A7-4B24-42B7-8D07-8907E614C86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8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то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Климат Северной Америки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7854696" cy="1752600"/>
          </a:xfrm>
        </p:spPr>
        <p:txBody>
          <a:bodyPr/>
          <a:lstStyle/>
          <a:p>
            <a:r>
              <a:rPr lang="ru-RU" dirty="0" smtClean="0"/>
              <a:t> Подготовила: учитель  географии АОУ </a:t>
            </a:r>
          </a:p>
          <a:p>
            <a:r>
              <a:rPr lang="ru-RU" dirty="0" smtClean="0"/>
              <a:t>школы №9 г. Долгопрудный </a:t>
            </a:r>
            <a:r>
              <a:rPr lang="ru-RU" dirty="0" err="1" smtClean="0"/>
              <a:t>Будникова</a:t>
            </a:r>
            <a:r>
              <a:rPr lang="ru-RU" dirty="0" smtClean="0"/>
              <a:t> Е.Т.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91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7500937" cy="52863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7030A0"/>
                </a:solidFill>
              </a:rPr>
              <a:t>От каких факторов зависит формирование климата? Какой из них главный?</a:t>
            </a:r>
          </a:p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7030A0"/>
                </a:solidFill>
              </a:rPr>
              <a:t>Какова причина движения воздушных масс?</a:t>
            </a:r>
          </a:p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7030A0"/>
                </a:solidFill>
              </a:rPr>
              <a:t>Назовите основные и переходные климатические пояса?</a:t>
            </a:r>
          </a:p>
        </p:txBody>
      </p:sp>
      <p:pic>
        <p:nvPicPr>
          <p:cNvPr id="5123" name="Picture 9" descr="D:\Пчела\девоч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-214313"/>
            <a:ext cx="203517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8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контур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0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Documents and Settings\admin\Рабочий стол\Н.Д\кар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608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3214688" y="6215063"/>
            <a:ext cx="4230687" cy="500062"/>
          </a:xfrm>
          <a:custGeom>
            <a:avLst/>
            <a:gdLst>
              <a:gd name="connsiteX0" fmla="*/ 4159045 w 4159045"/>
              <a:gd name="connsiteY0" fmla="*/ 62264 h 460470"/>
              <a:gd name="connsiteX1" fmla="*/ 3746090 w 4159045"/>
              <a:gd name="connsiteY1" fmla="*/ 77012 h 460470"/>
              <a:gd name="connsiteX2" fmla="*/ 3642852 w 4159045"/>
              <a:gd name="connsiteY2" fmla="*/ 165502 h 460470"/>
              <a:gd name="connsiteX3" fmla="*/ 3554361 w 4159045"/>
              <a:gd name="connsiteY3" fmla="*/ 194999 h 460470"/>
              <a:gd name="connsiteX4" fmla="*/ 3510116 w 4159045"/>
              <a:gd name="connsiteY4" fmla="*/ 224496 h 460470"/>
              <a:gd name="connsiteX5" fmla="*/ 3495368 w 4159045"/>
              <a:gd name="connsiteY5" fmla="*/ 283489 h 460470"/>
              <a:gd name="connsiteX6" fmla="*/ 3465871 w 4159045"/>
              <a:gd name="connsiteY6" fmla="*/ 327735 h 460470"/>
              <a:gd name="connsiteX7" fmla="*/ 3451122 w 4159045"/>
              <a:gd name="connsiteY7" fmla="*/ 371980 h 460470"/>
              <a:gd name="connsiteX8" fmla="*/ 3362632 w 4159045"/>
              <a:gd name="connsiteY8" fmla="*/ 460470 h 460470"/>
              <a:gd name="connsiteX9" fmla="*/ 3097161 w 4159045"/>
              <a:gd name="connsiteY9" fmla="*/ 445722 h 460470"/>
              <a:gd name="connsiteX10" fmla="*/ 3008671 w 4159045"/>
              <a:gd name="connsiteY10" fmla="*/ 430973 h 460470"/>
              <a:gd name="connsiteX11" fmla="*/ 2580968 w 4159045"/>
              <a:gd name="connsiteY11" fmla="*/ 416225 h 460470"/>
              <a:gd name="connsiteX12" fmla="*/ 2492477 w 4159045"/>
              <a:gd name="connsiteY12" fmla="*/ 386728 h 460470"/>
              <a:gd name="connsiteX13" fmla="*/ 1253613 w 4159045"/>
              <a:gd name="connsiteY13" fmla="*/ 357231 h 460470"/>
              <a:gd name="connsiteX14" fmla="*/ 1106129 w 4159045"/>
              <a:gd name="connsiteY14" fmla="*/ 327735 h 460470"/>
              <a:gd name="connsiteX15" fmla="*/ 1047135 w 4159045"/>
              <a:gd name="connsiteY15" fmla="*/ 312986 h 460470"/>
              <a:gd name="connsiteX16" fmla="*/ 958645 w 4159045"/>
              <a:gd name="connsiteY16" fmla="*/ 283489 h 460470"/>
              <a:gd name="connsiteX17" fmla="*/ 663677 w 4159045"/>
              <a:gd name="connsiteY17" fmla="*/ 239244 h 460470"/>
              <a:gd name="connsiteX18" fmla="*/ 560439 w 4159045"/>
              <a:gd name="connsiteY18" fmla="*/ 209747 h 460470"/>
              <a:gd name="connsiteX19" fmla="*/ 457200 w 4159045"/>
              <a:gd name="connsiteY19" fmla="*/ 165502 h 460470"/>
              <a:gd name="connsiteX20" fmla="*/ 353961 w 4159045"/>
              <a:gd name="connsiteY20" fmla="*/ 77012 h 460470"/>
              <a:gd name="connsiteX21" fmla="*/ 309716 w 4159045"/>
              <a:gd name="connsiteY21" fmla="*/ 47515 h 460470"/>
              <a:gd name="connsiteX22" fmla="*/ 147484 w 4159045"/>
              <a:gd name="connsiteY22" fmla="*/ 3270 h 460470"/>
              <a:gd name="connsiteX23" fmla="*/ 0 w 4159045"/>
              <a:gd name="connsiteY23" fmla="*/ 3270 h 4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59045" h="460470">
                <a:moveTo>
                  <a:pt x="4159045" y="62264"/>
                </a:moveTo>
                <a:cubicBezTo>
                  <a:pt x="4021393" y="67180"/>
                  <a:pt x="3882766" y="59928"/>
                  <a:pt x="3746090" y="77012"/>
                </a:cubicBezTo>
                <a:cubicBezTo>
                  <a:pt x="3705299" y="82111"/>
                  <a:pt x="3674875" y="147712"/>
                  <a:pt x="3642852" y="165502"/>
                </a:cubicBezTo>
                <a:cubicBezTo>
                  <a:pt x="3615672" y="180602"/>
                  <a:pt x="3554361" y="194999"/>
                  <a:pt x="3554361" y="194999"/>
                </a:cubicBezTo>
                <a:cubicBezTo>
                  <a:pt x="3539613" y="204831"/>
                  <a:pt x="3519948" y="209748"/>
                  <a:pt x="3510116" y="224496"/>
                </a:cubicBezTo>
                <a:cubicBezTo>
                  <a:pt x="3498873" y="241361"/>
                  <a:pt x="3503353" y="264858"/>
                  <a:pt x="3495368" y="283489"/>
                </a:cubicBezTo>
                <a:cubicBezTo>
                  <a:pt x="3488386" y="299781"/>
                  <a:pt x="3473798" y="311881"/>
                  <a:pt x="3465871" y="327735"/>
                </a:cubicBezTo>
                <a:cubicBezTo>
                  <a:pt x="3458918" y="341640"/>
                  <a:pt x="3460666" y="359709"/>
                  <a:pt x="3451122" y="371980"/>
                </a:cubicBezTo>
                <a:cubicBezTo>
                  <a:pt x="3425512" y="404907"/>
                  <a:pt x="3362632" y="460470"/>
                  <a:pt x="3362632" y="460470"/>
                </a:cubicBezTo>
                <a:cubicBezTo>
                  <a:pt x="3274142" y="455554"/>
                  <a:pt x="3185482" y="453082"/>
                  <a:pt x="3097161" y="445722"/>
                </a:cubicBezTo>
                <a:cubicBezTo>
                  <a:pt x="3067361" y="443239"/>
                  <a:pt x="3038526" y="432679"/>
                  <a:pt x="3008671" y="430973"/>
                </a:cubicBezTo>
                <a:cubicBezTo>
                  <a:pt x="2866251" y="422835"/>
                  <a:pt x="2723536" y="421141"/>
                  <a:pt x="2580968" y="416225"/>
                </a:cubicBezTo>
                <a:lnTo>
                  <a:pt x="2492477" y="386728"/>
                </a:lnTo>
                <a:cubicBezTo>
                  <a:pt x="2070437" y="246049"/>
                  <a:pt x="2463608" y="372170"/>
                  <a:pt x="1253613" y="357231"/>
                </a:cubicBezTo>
                <a:cubicBezTo>
                  <a:pt x="1116568" y="322971"/>
                  <a:pt x="1286961" y="363902"/>
                  <a:pt x="1106129" y="327735"/>
                </a:cubicBezTo>
                <a:cubicBezTo>
                  <a:pt x="1086253" y="323760"/>
                  <a:pt x="1066550" y="318811"/>
                  <a:pt x="1047135" y="312986"/>
                </a:cubicBezTo>
                <a:cubicBezTo>
                  <a:pt x="1017354" y="304052"/>
                  <a:pt x="989133" y="289587"/>
                  <a:pt x="958645" y="283489"/>
                </a:cubicBezTo>
                <a:cubicBezTo>
                  <a:pt x="762714" y="244304"/>
                  <a:pt x="861047" y="258982"/>
                  <a:pt x="663677" y="239244"/>
                </a:cubicBezTo>
                <a:cubicBezTo>
                  <a:pt x="633732" y="231758"/>
                  <a:pt x="590067" y="222445"/>
                  <a:pt x="560439" y="209747"/>
                </a:cubicBezTo>
                <a:cubicBezTo>
                  <a:pt x="432866" y="155073"/>
                  <a:pt x="560962" y="200091"/>
                  <a:pt x="457200" y="165502"/>
                </a:cubicBezTo>
                <a:cubicBezTo>
                  <a:pt x="403599" y="111901"/>
                  <a:pt x="420183" y="124313"/>
                  <a:pt x="353961" y="77012"/>
                </a:cubicBezTo>
                <a:cubicBezTo>
                  <a:pt x="339537" y="66709"/>
                  <a:pt x="325914" y="54714"/>
                  <a:pt x="309716" y="47515"/>
                </a:cubicBezTo>
                <a:cubicBezTo>
                  <a:pt x="276092" y="32571"/>
                  <a:pt x="188307" y="5991"/>
                  <a:pt x="147484" y="3270"/>
                </a:cubicBezTo>
                <a:cubicBezTo>
                  <a:pt x="98432" y="0"/>
                  <a:pt x="49161" y="3270"/>
                  <a:pt x="0" y="3270"/>
                </a:cubicBezTo>
              </a:path>
            </a:pathLst>
          </a:custGeom>
          <a:ln w="254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214688" y="4248150"/>
            <a:ext cx="4500562" cy="928688"/>
          </a:xfrm>
          <a:custGeom>
            <a:avLst/>
            <a:gdLst>
              <a:gd name="connsiteX0" fmla="*/ 4557252 w 4557252"/>
              <a:gd name="connsiteY0" fmla="*/ 0 h 929149"/>
              <a:gd name="connsiteX1" fmla="*/ 4498258 w 4557252"/>
              <a:gd name="connsiteY1" fmla="*/ 44246 h 929149"/>
              <a:gd name="connsiteX2" fmla="*/ 4409768 w 4557252"/>
              <a:gd name="connsiteY2" fmla="*/ 147484 h 929149"/>
              <a:gd name="connsiteX3" fmla="*/ 4350775 w 4557252"/>
              <a:gd name="connsiteY3" fmla="*/ 162233 h 929149"/>
              <a:gd name="connsiteX4" fmla="*/ 4277033 w 4557252"/>
              <a:gd name="connsiteY4" fmla="*/ 235975 h 929149"/>
              <a:gd name="connsiteX5" fmla="*/ 4129549 w 4557252"/>
              <a:gd name="connsiteY5" fmla="*/ 383459 h 929149"/>
              <a:gd name="connsiteX6" fmla="*/ 3805084 w 4557252"/>
              <a:gd name="connsiteY6" fmla="*/ 398207 h 929149"/>
              <a:gd name="connsiteX7" fmla="*/ 3746091 w 4557252"/>
              <a:gd name="connsiteY7" fmla="*/ 486697 h 929149"/>
              <a:gd name="connsiteX8" fmla="*/ 3716594 w 4557252"/>
              <a:gd name="connsiteY8" fmla="*/ 545691 h 929149"/>
              <a:gd name="connsiteX9" fmla="*/ 3628104 w 4557252"/>
              <a:gd name="connsiteY9" fmla="*/ 634181 h 929149"/>
              <a:gd name="connsiteX10" fmla="*/ 3554362 w 4557252"/>
              <a:gd name="connsiteY10" fmla="*/ 722671 h 929149"/>
              <a:gd name="connsiteX11" fmla="*/ 3362633 w 4557252"/>
              <a:gd name="connsiteY11" fmla="*/ 766917 h 929149"/>
              <a:gd name="connsiteX12" fmla="*/ 3126658 w 4557252"/>
              <a:gd name="connsiteY12" fmla="*/ 781665 h 929149"/>
              <a:gd name="connsiteX13" fmla="*/ 3097162 w 4557252"/>
              <a:gd name="connsiteY13" fmla="*/ 825910 h 929149"/>
              <a:gd name="connsiteX14" fmla="*/ 3052916 w 4557252"/>
              <a:gd name="connsiteY14" fmla="*/ 840659 h 929149"/>
              <a:gd name="connsiteX15" fmla="*/ 2890684 w 4557252"/>
              <a:gd name="connsiteY15" fmla="*/ 870155 h 929149"/>
              <a:gd name="connsiteX16" fmla="*/ 2802194 w 4557252"/>
              <a:gd name="connsiteY16" fmla="*/ 899652 h 929149"/>
              <a:gd name="connsiteX17" fmla="*/ 2757949 w 4557252"/>
              <a:gd name="connsiteY17" fmla="*/ 914400 h 929149"/>
              <a:gd name="connsiteX18" fmla="*/ 2713704 w 4557252"/>
              <a:gd name="connsiteY18" fmla="*/ 929149 h 929149"/>
              <a:gd name="connsiteX19" fmla="*/ 1504336 w 4557252"/>
              <a:gd name="connsiteY19" fmla="*/ 914400 h 929149"/>
              <a:gd name="connsiteX20" fmla="*/ 1327355 w 4557252"/>
              <a:gd name="connsiteY20" fmla="*/ 884904 h 929149"/>
              <a:gd name="connsiteX21" fmla="*/ 1268362 w 4557252"/>
              <a:gd name="connsiteY21" fmla="*/ 870155 h 929149"/>
              <a:gd name="connsiteX22" fmla="*/ 914400 w 4557252"/>
              <a:gd name="connsiteY22" fmla="*/ 855407 h 929149"/>
              <a:gd name="connsiteX23" fmla="*/ 840658 w 4557252"/>
              <a:gd name="connsiteY23" fmla="*/ 840659 h 929149"/>
              <a:gd name="connsiteX24" fmla="*/ 722671 w 4557252"/>
              <a:gd name="connsiteY24" fmla="*/ 825910 h 929149"/>
              <a:gd name="connsiteX25" fmla="*/ 678426 w 4557252"/>
              <a:gd name="connsiteY25" fmla="*/ 796413 h 929149"/>
              <a:gd name="connsiteX26" fmla="*/ 634181 w 4557252"/>
              <a:gd name="connsiteY26" fmla="*/ 781665 h 929149"/>
              <a:gd name="connsiteX27" fmla="*/ 560439 w 4557252"/>
              <a:gd name="connsiteY27" fmla="*/ 752168 h 929149"/>
              <a:gd name="connsiteX28" fmla="*/ 442452 w 4557252"/>
              <a:gd name="connsiteY28" fmla="*/ 707923 h 929149"/>
              <a:gd name="connsiteX29" fmla="*/ 383458 w 4557252"/>
              <a:gd name="connsiteY29" fmla="*/ 678426 h 929149"/>
              <a:gd name="connsiteX30" fmla="*/ 339213 w 4557252"/>
              <a:gd name="connsiteY30" fmla="*/ 648930 h 929149"/>
              <a:gd name="connsiteX31" fmla="*/ 265471 w 4557252"/>
              <a:gd name="connsiteY31" fmla="*/ 634181 h 929149"/>
              <a:gd name="connsiteX32" fmla="*/ 221226 w 4557252"/>
              <a:gd name="connsiteY32" fmla="*/ 619433 h 929149"/>
              <a:gd name="connsiteX33" fmla="*/ 132736 w 4557252"/>
              <a:gd name="connsiteY33" fmla="*/ 560439 h 929149"/>
              <a:gd name="connsiteX34" fmla="*/ 29497 w 4557252"/>
              <a:gd name="connsiteY34" fmla="*/ 516194 h 929149"/>
              <a:gd name="connsiteX35" fmla="*/ 0 w 4557252"/>
              <a:gd name="connsiteY35" fmla="*/ 486697 h 92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57252" h="929149">
                <a:moveTo>
                  <a:pt x="4557252" y="0"/>
                </a:moveTo>
                <a:cubicBezTo>
                  <a:pt x="4537587" y="14749"/>
                  <a:pt x="4515639" y="26865"/>
                  <a:pt x="4498258" y="44246"/>
                </a:cubicBezTo>
                <a:cubicBezTo>
                  <a:pt x="4466209" y="76295"/>
                  <a:pt x="4445160" y="119170"/>
                  <a:pt x="4409768" y="147484"/>
                </a:cubicBezTo>
                <a:cubicBezTo>
                  <a:pt x="4393940" y="160146"/>
                  <a:pt x="4370439" y="157317"/>
                  <a:pt x="4350775" y="162233"/>
                </a:cubicBezTo>
                <a:cubicBezTo>
                  <a:pt x="4232787" y="339213"/>
                  <a:pt x="4414685" y="78659"/>
                  <a:pt x="4277033" y="235975"/>
                </a:cubicBezTo>
                <a:cubicBezTo>
                  <a:pt x="4234367" y="284736"/>
                  <a:pt x="4208986" y="377104"/>
                  <a:pt x="4129549" y="383459"/>
                </a:cubicBezTo>
                <a:cubicBezTo>
                  <a:pt x="4021627" y="392093"/>
                  <a:pt x="3913239" y="393291"/>
                  <a:pt x="3805084" y="398207"/>
                </a:cubicBezTo>
                <a:cubicBezTo>
                  <a:pt x="3785420" y="427704"/>
                  <a:pt x="3761945" y="454989"/>
                  <a:pt x="3746091" y="486697"/>
                </a:cubicBezTo>
                <a:cubicBezTo>
                  <a:pt x="3736259" y="506362"/>
                  <a:pt x="3730328" y="528523"/>
                  <a:pt x="3716594" y="545691"/>
                </a:cubicBezTo>
                <a:cubicBezTo>
                  <a:pt x="3690535" y="578265"/>
                  <a:pt x="3651243" y="599472"/>
                  <a:pt x="3628104" y="634181"/>
                </a:cubicBezTo>
                <a:cubicBezTo>
                  <a:pt x="3609745" y="661719"/>
                  <a:pt x="3584421" y="705972"/>
                  <a:pt x="3554362" y="722671"/>
                </a:cubicBezTo>
                <a:cubicBezTo>
                  <a:pt x="3504798" y="750206"/>
                  <a:pt x="3416260" y="762254"/>
                  <a:pt x="3362633" y="766917"/>
                </a:cubicBezTo>
                <a:cubicBezTo>
                  <a:pt x="3284117" y="773744"/>
                  <a:pt x="3205316" y="776749"/>
                  <a:pt x="3126658" y="781665"/>
                </a:cubicBezTo>
                <a:cubicBezTo>
                  <a:pt x="3116826" y="796413"/>
                  <a:pt x="3111003" y="814837"/>
                  <a:pt x="3097162" y="825910"/>
                </a:cubicBezTo>
                <a:cubicBezTo>
                  <a:pt x="3085022" y="835622"/>
                  <a:pt x="3068092" y="837286"/>
                  <a:pt x="3052916" y="840659"/>
                </a:cubicBezTo>
                <a:cubicBezTo>
                  <a:pt x="2992210" y="854149"/>
                  <a:pt x="2949730" y="854051"/>
                  <a:pt x="2890684" y="870155"/>
                </a:cubicBezTo>
                <a:cubicBezTo>
                  <a:pt x="2860687" y="878336"/>
                  <a:pt x="2831691" y="889820"/>
                  <a:pt x="2802194" y="899652"/>
                </a:cubicBezTo>
                <a:lnTo>
                  <a:pt x="2757949" y="914400"/>
                </a:lnTo>
                <a:lnTo>
                  <a:pt x="2713704" y="929149"/>
                </a:lnTo>
                <a:lnTo>
                  <a:pt x="1504336" y="914400"/>
                </a:lnTo>
                <a:cubicBezTo>
                  <a:pt x="1470095" y="913631"/>
                  <a:pt x="1367535" y="893833"/>
                  <a:pt x="1327355" y="884904"/>
                </a:cubicBezTo>
                <a:cubicBezTo>
                  <a:pt x="1307568" y="880507"/>
                  <a:pt x="1288580" y="871599"/>
                  <a:pt x="1268362" y="870155"/>
                </a:cubicBezTo>
                <a:cubicBezTo>
                  <a:pt x="1150572" y="861741"/>
                  <a:pt x="1032387" y="860323"/>
                  <a:pt x="914400" y="855407"/>
                </a:cubicBezTo>
                <a:cubicBezTo>
                  <a:pt x="889819" y="850491"/>
                  <a:pt x="865434" y="844471"/>
                  <a:pt x="840658" y="840659"/>
                </a:cubicBezTo>
                <a:cubicBezTo>
                  <a:pt x="801484" y="834632"/>
                  <a:pt x="760909" y="836339"/>
                  <a:pt x="722671" y="825910"/>
                </a:cubicBezTo>
                <a:cubicBezTo>
                  <a:pt x="705570" y="821246"/>
                  <a:pt x="694280" y="804340"/>
                  <a:pt x="678426" y="796413"/>
                </a:cubicBezTo>
                <a:cubicBezTo>
                  <a:pt x="664521" y="789461"/>
                  <a:pt x="648737" y="787124"/>
                  <a:pt x="634181" y="781665"/>
                </a:cubicBezTo>
                <a:cubicBezTo>
                  <a:pt x="609392" y="772369"/>
                  <a:pt x="584631" y="762920"/>
                  <a:pt x="560439" y="752168"/>
                </a:cubicBezTo>
                <a:cubicBezTo>
                  <a:pt x="461281" y="708097"/>
                  <a:pt x="543091" y="733082"/>
                  <a:pt x="442452" y="707923"/>
                </a:cubicBezTo>
                <a:cubicBezTo>
                  <a:pt x="422787" y="698091"/>
                  <a:pt x="402547" y="689334"/>
                  <a:pt x="383458" y="678426"/>
                </a:cubicBezTo>
                <a:cubicBezTo>
                  <a:pt x="368068" y="669632"/>
                  <a:pt x="355810" y="655154"/>
                  <a:pt x="339213" y="648930"/>
                </a:cubicBezTo>
                <a:cubicBezTo>
                  <a:pt x="315742" y="640128"/>
                  <a:pt x="289790" y="640261"/>
                  <a:pt x="265471" y="634181"/>
                </a:cubicBezTo>
                <a:cubicBezTo>
                  <a:pt x="250389" y="630410"/>
                  <a:pt x="235974" y="624349"/>
                  <a:pt x="221226" y="619433"/>
                </a:cubicBezTo>
                <a:cubicBezTo>
                  <a:pt x="191729" y="599768"/>
                  <a:pt x="166368" y="571649"/>
                  <a:pt x="132736" y="560439"/>
                </a:cubicBezTo>
                <a:cubicBezTo>
                  <a:pt x="93406" y="547329"/>
                  <a:pt x="65947" y="540494"/>
                  <a:pt x="29497" y="516194"/>
                </a:cubicBezTo>
                <a:cubicBezTo>
                  <a:pt x="17927" y="508481"/>
                  <a:pt x="9832" y="496529"/>
                  <a:pt x="0" y="486697"/>
                </a:cubicBezTo>
              </a:path>
            </a:pathLst>
          </a:cu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571625" y="2071688"/>
            <a:ext cx="6142038" cy="2068512"/>
          </a:xfrm>
          <a:custGeom>
            <a:avLst/>
            <a:gdLst>
              <a:gd name="connsiteX0" fmla="*/ 0 w 4601496"/>
              <a:gd name="connsiteY0" fmla="*/ 0 h 1087851"/>
              <a:gd name="connsiteX1" fmla="*/ 103238 w 4601496"/>
              <a:gd name="connsiteY1" fmla="*/ 14749 h 1087851"/>
              <a:gd name="connsiteX2" fmla="*/ 191729 w 4601496"/>
              <a:gd name="connsiteY2" fmla="*/ 88490 h 1087851"/>
              <a:gd name="connsiteX3" fmla="*/ 280219 w 4601496"/>
              <a:gd name="connsiteY3" fmla="*/ 117987 h 1087851"/>
              <a:gd name="connsiteX4" fmla="*/ 324464 w 4601496"/>
              <a:gd name="connsiteY4" fmla="*/ 132736 h 1087851"/>
              <a:gd name="connsiteX5" fmla="*/ 368709 w 4601496"/>
              <a:gd name="connsiteY5" fmla="*/ 147484 h 1087851"/>
              <a:gd name="connsiteX6" fmla="*/ 457200 w 4601496"/>
              <a:gd name="connsiteY6" fmla="*/ 206478 h 1087851"/>
              <a:gd name="connsiteX7" fmla="*/ 501445 w 4601496"/>
              <a:gd name="connsiteY7" fmla="*/ 235974 h 1087851"/>
              <a:gd name="connsiteX8" fmla="*/ 589935 w 4601496"/>
              <a:gd name="connsiteY8" fmla="*/ 265471 h 1087851"/>
              <a:gd name="connsiteX9" fmla="*/ 634180 w 4601496"/>
              <a:gd name="connsiteY9" fmla="*/ 280219 h 1087851"/>
              <a:gd name="connsiteX10" fmla="*/ 707922 w 4601496"/>
              <a:gd name="connsiteY10" fmla="*/ 339213 h 1087851"/>
              <a:gd name="connsiteX11" fmla="*/ 781664 w 4601496"/>
              <a:gd name="connsiteY11" fmla="*/ 412955 h 1087851"/>
              <a:gd name="connsiteX12" fmla="*/ 884903 w 4601496"/>
              <a:gd name="connsiteY12" fmla="*/ 442452 h 1087851"/>
              <a:gd name="connsiteX13" fmla="*/ 973393 w 4601496"/>
              <a:gd name="connsiteY13" fmla="*/ 471949 h 1087851"/>
              <a:gd name="connsiteX14" fmla="*/ 1017638 w 4601496"/>
              <a:gd name="connsiteY14" fmla="*/ 501445 h 1087851"/>
              <a:gd name="connsiteX15" fmla="*/ 1076632 w 4601496"/>
              <a:gd name="connsiteY15" fmla="*/ 516194 h 1087851"/>
              <a:gd name="connsiteX16" fmla="*/ 1165122 w 4601496"/>
              <a:gd name="connsiteY16" fmla="*/ 545690 h 1087851"/>
              <a:gd name="connsiteX17" fmla="*/ 1209367 w 4601496"/>
              <a:gd name="connsiteY17" fmla="*/ 560439 h 1087851"/>
              <a:gd name="connsiteX18" fmla="*/ 1327355 w 4601496"/>
              <a:gd name="connsiteY18" fmla="*/ 619432 h 1087851"/>
              <a:gd name="connsiteX19" fmla="*/ 1371600 w 4601496"/>
              <a:gd name="connsiteY19" fmla="*/ 634181 h 1087851"/>
              <a:gd name="connsiteX20" fmla="*/ 1415845 w 4601496"/>
              <a:gd name="connsiteY20" fmla="*/ 663678 h 1087851"/>
              <a:gd name="connsiteX21" fmla="*/ 1548580 w 4601496"/>
              <a:gd name="connsiteY21" fmla="*/ 707923 h 1087851"/>
              <a:gd name="connsiteX22" fmla="*/ 1637071 w 4601496"/>
              <a:gd name="connsiteY22" fmla="*/ 737419 h 1087851"/>
              <a:gd name="connsiteX23" fmla="*/ 1696064 w 4601496"/>
              <a:gd name="connsiteY23" fmla="*/ 752168 h 1087851"/>
              <a:gd name="connsiteX24" fmla="*/ 1740309 w 4601496"/>
              <a:gd name="connsiteY24" fmla="*/ 766916 h 1087851"/>
              <a:gd name="connsiteX25" fmla="*/ 1902542 w 4601496"/>
              <a:gd name="connsiteY25" fmla="*/ 796413 h 1087851"/>
              <a:gd name="connsiteX26" fmla="*/ 2123767 w 4601496"/>
              <a:gd name="connsiteY26" fmla="*/ 811161 h 1087851"/>
              <a:gd name="connsiteX27" fmla="*/ 2241755 w 4601496"/>
              <a:gd name="connsiteY27" fmla="*/ 870155 h 1087851"/>
              <a:gd name="connsiteX28" fmla="*/ 2300748 w 4601496"/>
              <a:gd name="connsiteY28" fmla="*/ 899652 h 1087851"/>
              <a:gd name="connsiteX29" fmla="*/ 2492477 w 4601496"/>
              <a:gd name="connsiteY29" fmla="*/ 943897 h 1087851"/>
              <a:gd name="connsiteX30" fmla="*/ 2566219 w 4601496"/>
              <a:gd name="connsiteY30" fmla="*/ 958645 h 1087851"/>
              <a:gd name="connsiteX31" fmla="*/ 2654709 w 4601496"/>
              <a:gd name="connsiteY31" fmla="*/ 988142 h 1087851"/>
              <a:gd name="connsiteX32" fmla="*/ 2979174 w 4601496"/>
              <a:gd name="connsiteY32" fmla="*/ 1017639 h 1087851"/>
              <a:gd name="connsiteX33" fmla="*/ 3170903 w 4601496"/>
              <a:gd name="connsiteY33" fmla="*/ 1047136 h 1087851"/>
              <a:gd name="connsiteX34" fmla="*/ 3406877 w 4601496"/>
              <a:gd name="connsiteY34" fmla="*/ 1076632 h 1087851"/>
              <a:gd name="connsiteX35" fmla="*/ 4100051 w 4601496"/>
              <a:gd name="connsiteY35" fmla="*/ 1047136 h 1087851"/>
              <a:gd name="connsiteX36" fmla="*/ 4159045 w 4601496"/>
              <a:gd name="connsiteY36" fmla="*/ 1032387 h 1087851"/>
              <a:gd name="connsiteX37" fmla="*/ 4203290 w 4601496"/>
              <a:gd name="connsiteY37" fmla="*/ 988142 h 1087851"/>
              <a:gd name="connsiteX38" fmla="*/ 4321277 w 4601496"/>
              <a:gd name="connsiteY38" fmla="*/ 914400 h 1087851"/>
              <a:gd name="connsiteX39" fmla="*/ 4380271 w 4601496"/>
              <a:gd name="connsiteY39" fmla="*/ 855407 h 1087851"/>
              <a:gd name="connsiteX40" fmla="*/ 4498258 w 4601496"/>
              <a:gd name="connsiteY40" fmla="*/ 796413 h 1087851"/>
              <a:gd name="connsiteX41" fmla="*/ 4557251 w 4601496"/>
              <a:gd name="connsiteY41" fmla="*/ 752168 h 1087851"/>
              <a:gd name="connsiteX42" fmla="*/ 4601496 w 4601496"/>
              <a:gd name="connsiteY42" fmla="*/ 707923 h 108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601496" h="1087851">
                <a:moveTo>
                  <a:pt x="0" y="0"/>
                </a:moveTo>
                <a:cubicBezTo>
                  <a:pt x="34413" y="4916"/>
                  <a:pt x="69942" y="4760"/>
                  <a:pt x="103238" y="14749"/>
                </a:cubicBezTo>
                <a:cubicBezTo>
                  <a:pt x="160380" y="31892"/>
                  <a:pt x="140196" y="59861"/>
                  <a:pt x="191729" y="88490"/>
                </a:cubicBezTo>
                <a:cubicBezTo>
                  <a:pt x="218908" y="103590"/>
                  <a:pt x="250722" y="108155"/>
                  <a:pt x="280219" y="117987"/>
                </a:cubicBezTo>
                <a:lnTo>
                  <a:pt x="324464" y="132736"/>
                </a:lnTo>
                <a:lnTo>
                  <a:pt x="368709" y="147484"/>
                </a:lnTo>
                <a:lnTo>
                  <a:pt x="457200" y="206478"/>
                </a:lnTo>
                <a:cubicBezTo>
                  <a:pt x="471948" y="216310"/>
                  <a:pt x="484629" y="230369"/>
                  <a:pt x="501445" y="235974"/>
                </a:cubicBezTo>
                <a:lnTo>
                  <a:pt x="589935" y="265471"/>
                </a:lnTo>
                <a:lnTo>
                  <a:pt x="634180" y="280219"/>
                </a:lnTo>
                <a:cubicBezTo>
                  <a:pt x="718713" y="407020"/>
                  <a:pt x="606155" y="257800"/>
                  <a:pt x="707922" y="339213"/>
                </a:cubicBezTo>
                <a:cubicBezTo>
                  <a:pt x="806245" y="417870"/>
                  <a:pt x="663677" y="353962"/>
                  <a:pt x="781664" y="412955"/>
                </a:cubicBezTo>
                <a:cubicBezTo>
                  <a:pt x="806442" y="425344"/>
                  <a:pt x="861282" y="435366"/>
                  <a:pt x="884903" y="442452"/>
                </a:cubicBezTo>
                <a:cubicBezTo>
                  <a:pt x="914684" y="451386"/>
                  <a:pt x="947523" y="454702"/>
                  <a:pt x="973393" y="471949"/>
                </a:cubicBezTo>
                <a:cubicBezTo>
                  <a:pt x="988141" y="481781"/>
                  <a:pt x="1001346" y="494463"/>
                  <a:pt x="1017638" y="501445"/>
                </a:cubicBezTo>
                <a:cubicBezTo>
                  <a:pt x="1036269" y="509430"/>
                  <a:pt x="1057217" y="510370"/>
                  <a:pt x="1076632" y="516194"/>
                </a:cubicBezTo>
                <a:cubicBezTo>
                  <a:pt x="1106413" y="525128"/>
                  <a:pt x="1135625" y="535858"/>
                  <a:pt x="1165122" y="545690"/>
                </a:cubicBezTo>
                <a:cubicBezTo>
                  <a:pt x="1179870" y="550606"/>
                  <a:pt x="1195462" y="553487"/>
                  <a:pt x="1209367" y="560439"/>
                </a:cubicBezTo>
                <a:cubicBezTo>
                  <a:pt x="1248696" y="580103"/>
                  <a:pt x="1285640" y="605526"/>
                  <a:pt x="1327355" y="619432"/>
                </a:cubicBezTo>
                <a:cubicBezTo>
                  <a:pt x="1342103" y="624348"/>
                  <a:pt x="1357695" y="627228"/>
                  <a:pt x="1371600" y="634181"/>
                </a:cubicBezTo>
                <a:cubicBezTo>
                  <a:pt x="1387454" y="642108"/>
                  <a:pt x="1399483" y="656861"/>
                  <a:pt x="1415845" y="663678"/>
                </a:cubicBezTo>
                <a:cubicBezTo>
                  <a:pt x="1458896" y="681616"/>
                  <a:pt x="1504335" y="693175"/>
                  <a:pt x="1548580" y="707923"/>
                </a:cubicBezTo>
                <a:lnTo>
                  <a:pt x="1637071" y="737419"/>
                </a:lnTo>
                <a:cubicBezTo>
                  <a:pt x="1656735" y="742335"/>
                  <a:pt x="1676574" y="746599"/>
                  <a:pt x="1696064" y="752168"/>
                </a:cubicBezTo>
                <a:cubicBezTo>
                  <a:pt x="1711012" y="756439"/>
                  <a:pt x="1725227" y="763145"/>
                  <a:pt x="1740309" y="766916"/>
                </a:cubicBezTo>
                <a:cubicBezTo>
                  <a:pt x="1766281" y="773409"/>
                  <a:pt x="1881291" y="794389"/>
                  <a:pt x="1902542" y="796413"/>
                </a:cubicBezTo>
                <a:cubicBezTo>
                  <a:pt x="1976114" y="803420"/>
                  <a:pt x="2050025" y="806245"/>
                  <a:pt x="2123767" y="811161"/>
                </a:cubicBezTo>
                <a:lnTo>
                  <a:pt x="2241755" y="870155"/>
                </a:lnTo>
                <a:cubicBezTo>
                  <a:pt x="2261419" y="879987"/>
                  <a:pt x="2279891" y="892700"/>
                  <a:pt x="2300748" y="899652"/>
                </a:cubicBezTo>
                <a:cubicBezTo>
                  <a:pt x="2392554" y="930253"/>
                  <a:pt x="2329752" y="911352"/>
                  <a:pt x="2492477" y="943897"/>
                </a:cubicBezTo>
                <a:cubicBezTo>
                  <a:pt x="2517058" y="948813"/>
                  <a:pt x="2542438" y="950718"/>
                  <a:pt x="2566219" y="958645"/>
                </a:cubicBezTo>
                <a:cubicBezTo>
                  <a:pt x="2595716" y="968477"/>
                  <a:pt x="2623807" y="984709"/>
                  <a:pt x="2654709" y="988142"/>
                </a:cubicBezTo>
                <a:cubicBezTo>
                  <a:pt x="2851151" y="1009968"/>
                  <a:pt x="2743059" y="999476"/>
                  <a:pt x="2979174" y="1017639"/>
                </a:cubicBezTo>
                <a:cubicBezTo>
                  <a:pt x="3120014" y="1045806"/>
                  <a:pt x="2983403" y="1020350"/>
                  <a:pt x="3170903" y="1047136"/>
                </a:cubicBezTo>
                <a:cubicBezTo>
                  <a:pt x="3384339" y="1077627"/>
                  <a:pt x="3103721" y="1046317"/>
                  <a:pt x="3406877" y="1076632"/>
                </a:cubicBezTo>
                <a:cubicBezTo>
                  <a:pt x="3612616" y="1071489"/>
                  <a:pt x="3876120" y="1087851"/>
                  <a:pt x="4100051" y="1047136"/>
                </a:cubicBezTo>
                <a:cubicBezTo>
                  <a:pt x="4119994" y="1043510"/>
                  <a:pt x="4139380" y="1037303"/>
                  <a:pt x="4159045" y="1032387"/>
                </a:cubicBezTo>
                <a:cubicBezTo>
                  <a:pt x="4173793" y="1017639"/>
                  <a:pt x="4186318" y="1000265"/>
                  <a:pt x="4203290" y="988142"/>
                </a:cubicBezTo>
                <a:cubicBezTo>
                  <a:pt x="4338971" y="891227"/>
                  <a:pt x="4183538" y="1034921"/>
                  <a:pt x="4321277" y="914400"/>
                </a:cubicBezTo>
                <a:cubicBezTo>
                  <a:pt x="4342206" y="896087"/>
                  <a:pt x="4357132" y="870833"/>
                  <a:pt x="4380271" y="855407"/>
                </a:cubicBezTo>
                <a:cubicBezTo>
                  <a:pt x="4416857" y="831016"/>
                  <a:pt x="4463081" y="822796"/>
                  <a:pt x="4498258" y="796413"/>
                </a:cubicBezTo>
                <a:cubicBezTo>
                  <a:pt x="4517922" y="781665"/>
                  <a:pt x="4538588" y="768165"/>
                  <a:pt x="4557251" y="752168"/>
                </a:cubicBezTo>
                <a:cubicBezTo>
                  <a:pt x="4573087" y="738594"/>
                  <a:pt x="4601496" y="707923"/>
                  <a:pt x="4601496" y="707923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714500" y="1143000"/>
            <a:ext cx="5500688" cy="1303338"/>
          </a:xfrm>
          <a:custGeom>
            <a:avLst/>
            <a:gdLst>
              <a:gd name="connsiteX0" fmla="*/ 0 w 5626723"/>
              <a:gd name="connsiteY0" fmla="*/ 0 h 1237730"/>
              <a:gd name="connsiteX1" fmla="*/ 973393 w 5626723"/>
              <a:gd name="connsiteY1" fmla="*/ 14748 h 1237730"/>
              <a:gd name="connsiteX2" fmla="*/ 1061884 w 5626723"/>
              <a:gd name="connsiteY2" fmla="*/ 44245 h 1237730"/>
              <a:gd name="connsiteX3" fmla="*/ 1150374 w 5626723"/>
              <a:gd name="connsiteY3" fmla="*/ 58993 h 1237730"/>
              <a:gd name="connsiteX4" fmla="*/ 1194619 w 5626723"/>
              <a:gd name="connsiteY4" fmla="*/ 73742 h 1237730"/>
              <a:gd name="connsiteX5" fmla="*/ 1238864 w 5626723"/>
              <a:gd name="connsiteY5" fmla="*/ 117987 h 1237730"/>
              <a:gd name="connsiteX6" fmla="*/ 1342103 w 5626723"/>
              <a:gd name="connsiteY6" fmla="*/ 132735 h 1237730"/>
              <a:gd name="connsiteX7" fmla="*/ 1401096 w 5626723"/>
              <a:gd name="connsiteY7" fmla="*/ 294967 h 1237730"/>
              <a:gd name="connsiteX8" fmla="*/ 1445342 w 5626723"/>
              <a:gd name="connsiteY8" fmla="*/ 398206 h 1237730"/>
              <a:gd name="connsiteX9" fmla="*/ 1460090 w 5626723"/>
              <a:gd name="connsiteY9" fmla="*/ 442451 h 1237730"/>
              <a:gd name="connsiteX10" fmla="*/ 1504335 w 5626723"/>
              <a:gd name="connsiteY10" fmla="*/ 486697 h 1237730"/>
              <a:gd name="connsiteX11" fmla="*/ 1563329 w 5626723"/>
              <a:gd name="connsiteY11" fmla="*/ 575187 h 1237730"/>
              <a:gd name="connsiteX12" fmla="*/ 1592825 w 5626723"/>
              <a:gd name="connsiteY12" fmla="*/ 619432 h 1237730"/>
              <a:gd name="connsiteX13" fmla="*/ 1637071 w 5626723"/>
              <a:gd name="connsiteY13" fmla="*/ 634180 h 1237730"/>
              <a:gd name="connsiteX14" fmla="*/ 1725561 w 5626723"/>
              <a:gd name="connsiteY14" fmla="*/ 693174 h 1237730"/>
              <a:gd name="connsiteX15" fmla="*/ 1769806 w 5626723"/>
              <a:gd name="connsiteY15" fmla="*/ 722671 h 1237730"/>
              <a:gd name="connsiteX16" fmla="*/ 1902542 w 5626723"/>
              <a:gd name="connsiteY16" fmla="*/ 825909 h 1237730"/>
              <a:gd name="connsiteX17" fmla="*/ 2005780 w 5626723"/>
              <a:gd name="connsiteY17" fmla="*/ 884903 h 1237730"/>
              <a:gd name="connsiteX18" fmla="*/ 2168013 w 5626723"/>
              <a:gd name="connsiteY18" fmla="*/ 988142 h 1237730"/>
              <a:gd name="connsiteX19" fmla="*/ 2241755 w 5626723"/>
              <a:gd name="connsiteY19" fmla="*/ 1017638 h 1237730"/>
              <a:gd name="connsiteX20" fmla="*/ 2315496 w 5626723"/>
              <a:gd name="connsiteY20" fmla="*/ 1061884 h 1237730"/>
              <a:gd name="connsiteX21" fmla="*/ 2374490 w 5626723"/>
              <a:gd name="connsiteY21" fmla="*/ 1076632 h 1237730"/>
              <a:gd name="connsiteX22" fmla="*/ 2566219 w 5626723"/>
              <a:gd name="connsiteY22" fmla="*/ 1106129 h 1237730"/>
              <a:gd name="connsiteX23" fmla="*/ 2669458 w 5626723"/>
              <a:gd name="connsiteY23" fmla="*/ 1135626 h 1237730"/>
              <a:gd name="connsiteX24" fmla="*/ 2964425 w 5626723"/>
              <a:gd name="connsiteY24" fmla="*/ 1165122 h 1237730"/>
              <a:gd name="connsiteX25" fmla="*/ 3937819 w 5626723"/>
              <a:gd name="connsiteY25" fmla="*/ 1165122 h 1237730"/>
              <a:gd name="connsiteX26" fmla="*/ 3996813 w 5626723"/>
              <a:gd name="connsiteY26" fmla="*/ 1150374 h 1237730"/>
              <a:gd name="connsiteX27" fmla="*/ 4144296 w 5626723"/>
              <a:gd name="connsiteY27" fmla="*/ 1120877 h 1237730"/>
              <a:gd name="connsiteX28" fmla="*/ 4247535 w 5626723"/>
              <a:gd name="connsiteY28" fmla="*/ 1076632 h 1237730"/>
              <a:gd name="connsiteX29" fmla="*/ 4306529 w 5626723"/>
              <a:gd name="connsiteY29" fmla="*/ 1061884 h 1237730"/>
              <a:gd name="connsiteX30" fmla="*/ 4498258 w 5626723"/>
              <a:gd name="connsiteY30" fmla="*/ 1047135 h 1237730"/>
              <a:gd name="connsiteX31" fmla="*/ 4793225 w 5626723"/>
              <a:gd name="connsiteY31" fmla="*/ 899651 h 1237730"/>
              <a:gd name="connsiteX32" fmla="*/ 4970206 w 5626723"/>
              <a:gd name="connsiteY32" fmla="*/ 870155 h 1237730"/>
              <a:gd name="connsiteX33" fmla="*/ 5102942 w 5626723"/>
              <a:gd name="connsiteY33" fmla="*/ 855406 h 1237730"/>
              <a:gd name="connsiteX34" fmla="*/ 5294671 w 5626723"/>
              <a:gd name="connsiteY34" fmla="*/ 811161 h 1237730"/>
              <a:gd name="connsiteX35" fmla="*/ 5427406 w 5626723"/>
              <a:gd name="connsiteY35" fmla="*/ 693174 h 1237730"/>
              <a:gd name="connsiteX36" fmla="*/ 5427406 w 5626723"/>
              <a:gd name="connsiteY36" fmla="*/ 693174 h 1237730"/>
              <a:gd name="connsiteX37" fmla="*/ 5530645 w 5626723"/>
              <a:gd name="connsiteY37" fmla="*/ 604684 h 1237730"/>
              <a:gd name="connsiteX38" fmla="*/ 5560142 w 5626723"/>
              <a:gd name="connsiteY38" fmla="*/ 560438 h 1237730"/>
              <a:gd name="connsiteX39" fmla="*/ 5574890 w 5626723"/>
              <a:gd name="connsiteY39" fmla="*/ 516193 h 1237730"/>
              <a:gd name="connsiteX40" fmla="*/ 5619135 w 5626723"/>
              <a:gd name="connsiteY40" fmla="*/ 486697 h 1237730"/>
              <a:gd name="connsiteX41" fmla="*/ 5619135 w 5626723"/>
              <a:gd name="connsiteY41" fmla="*/ 442451 h 123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26723" h="1237730">
                <a:moveTo>
                  <a:pt x="0" y="0"/>
                </a:moveTo>
                <a:cubicBezTo>
                  <a:pt x="324464" y="4916"/>
                  <a:pt x="649173" y="1239"/>
                  <a:pt x="973393" y="14748"/>
                </a:cubicBezTo>
                <a:cubicBezTo>
                  <a:pt x="1004459" y="16042"/>
                  <a:pt x="1031214" y="39134"/>
                  <a:pt x="1061884" y="44245"/>
                </a:cubicBezTo>
                <a:lnTo>
                  <a:pt x="1150374" y="58993"/>
                </a:lnTo>
                <a:cubicBezTo>
                  <a:pt x="1165122" y="63909"/>
                  <a:pt x="1181684" y="65118"/>
                  <a:pt x="1194619" y="73742"/>
                </a:cubicBezTo>
                <a:cubicBezTo>
                  <a:pt x="1211973" y="85312"/>
                  <a:pt x="1219498" y="110241"/>
                  <a:pt x="1238864" y="117987"/>
                </a:cubicBezTo>
                <a:cubicBezTo>
                  <a:pt x="1271140" y="130897"/>
                  <a:pt x="1307690" y="127819"/>
                  <a:pt x="1342103" y="132735"/>
                </a:cubicBezTo>
                <a:cubicBezTo>
                  <a:pt x="1375899" y="267918"/>
                  <a:pt x="1349113" y="216991"/>
                  <a:pt x="1401096" y="294967"/>
                </a:cubicBezTo>
                <a:cubicBezTo>
                  <a:pt x="1431793" y="417750"/>
                  <a:pt x="1394415" y="296352"/>
                  <a:pt x="1445342" y="398206"/>
                </a:cubicBezTo>
                <a:cubicBezTo>
                  <a:pt x="1452294" y="412111"/>
                  <a:pt x="1451467" y="429516"/>
                  <a:pt x="1460090" y="442451"/>
                </a:cubicBezTo>
                <a:cubicBezTo>
                  <a:pt x="1471660" y="459806"/>
                  <a:pt x="1491530" y="470233"/>
                  <a:pt x="1504335" y="486697"/>
                </a:cubicBezTo>
                <a:cubicBezTo>
                  <a:pt x="1526100" y="514680"/>
                  <a:pt x="1543664" y="545690"/>
                  <a:pt x="1563329" y="575187"/>
                </a:cubicBezTo>
                <a:cubicBezTo>
                  <a:pt x="1573161" y="589935"/>
                  <a:pt x="1576009" y="613827"/>
                  <a:pt x="1592825" y="619432"/>
                </a:cubicBezTo>
                <a:lnTo>
                  <a:pt x="1637071" y="634180"/>
                </a:lnTo>
                <a:lnTo>
                  <a:pt x="1725561" y="693174"/>
                </a:lnTo>
                <a:cubicBezTo>
                  <a:pt x="1740309" y="703006"/>
                  <a:pt x="1757272" y="710137"/>
                  <a:pt x="1769806" y="722671"/>
                </a:cubicBezTo>
                <a:cubicBezTo>
                  <a:pt x="1869289" y="822154"/>
                  <a:pt x="1818722" y="797970"/>
                  <a:pt x="1902542" y="825909"/>
                </a:cubicBezTo>
                <a:cubicBezTo>
                  <a:pt x="2096051" y="971045"/>
                  <a:pt x="1861006" y="804473"/>
                  <a:pt x="2005780" y="884903"/>
                </a:cubicBezTo>
                <a:cubicBezTo>
                  <a:pt x="2032777" y="899901"/>
                  <a:pt x="2132882" y="974090"/>
                  <a:pt x="2168013" y="988142"/>
                </a:cubicBezTo>
                <a:cubicBezTo>
                  <a:pt x="2192594" y="997974"/>
                  <a:pt x="2218076" y="1005798"/>
                  <a:pt x="2241755" y="1017638"/>
                </a:cubicBezTo>
                <a:cubicBezTo>
                  <a:pt x="2267394" y="1030458"/>
                  <a:pt x="2289301" y="1050242"/>
                  <a:pt x="2315496" y="1061884"/>
                </a:cubicBezTo>
                <a:cubicBezTo>
                  <a:pt x="2334019" y="1070116"/>
                  <a:pt x="2354547" y="1073006"/>
                  <a:pt x="2374490" y="1076632"/>
                </a:cubicBezTo>
                <a:cubicBezTo>
                  <a:pt x="2426179" y="1086030"/>
                  <a:pt x="2513250" y="1093905"/>
                  <a:pt x="2566219" y="1106129"/>
                </a:cubicBezTo>
                <a:cubicBezTo>
                  <a:pt x="2601092" y="1114177"/>
                  <a:pt x="2634281" y="1129030"/>
                  <a:pt x="2669458" y="1135626"/>
                </a:cubicBezTo>
                <a:cubicBezTo>
                  <a:pt x="2708506" y="1142947"/>
                  <a:pt x="2937962" y="1162716"/>
                  <a:pt x="2964425" y="1165122"/>
                </a:cubicBezTo>
                <a:cubicBezTo>
                  <a:pt x="3327452" y="1237730"/>
                  <a:pt x="3070704" y="1191803"/>
                  <a:pt x="3937819" y="1165122"/>
                </a:cubicBezTo>
                <a:cubicBezTo>
                  <a:pt x="3958079" y="1164499"/>
                  <a:pt x="3976993" y="1154621"/>
                  <a:pt x="3996813" y="1150374"/>
                </a:cubicBezTo>
                <a:cubicBezTo>
                  <a:pt x="4045835" y="1139869"/>
                  <a:pt x="4144296" y="1120877"/>
                  <a:pt x="4144296" y="1120877"/>
                </a:cubicBezTo>
                <a:cubicBezTo>
                  <a:pt x="4196735" y="1094657"/>
                  <a:pt x="4196899" y="1091099"/>
                  <a:pt x="4247535" y="1076632"/>
                </a:cubicBezTo>
                <a:cubicBezTo>
                  <a:pt x="4267025" y="1071064"/>
                  <a:pt x="4286398" y="1064252"/>
                  <a:pt x="4306529" y="1061884"/>
                </a:cubicBezTo>
                <a:cubicBezTo>
                  <a:pt x="4370188" y="1054395"/>
                  <a:pt x="4434348" y="1052051"/>
                  <a:pt x="4498258" y="1047135"/>
                </a:cubicBezTo>
                <a:cubicBezTo>
                  <a:pt x="4589766" y="986130"/>
                  <a:pt x="4679390" y="918623"/>
                  <a:pt x="4793225" y="899651"/>
                </a:cubicBezTo>
                <a:cubicBezTo>
                  <a:pt x="4852219" y="889819"/>
                  <a:pt x="4911000" y="878613"/>
                  <a:pt x="4970206" y="870155"/>
                </a:cubicBezTo>
                <a:cubicBezTo>
                  <a:pt x="5014276" y="863859"/>
                  <a:pt x="5058969" y="862349"/>
                  <a:pt x="5102942" y="855406"/>
                </a:cubicBezTo>
                <a:cubicBezTo>
                  <a:pt x="5226611" y="835879"/>
                  <a:pt x="5214975" y="837725"/>
                  <a:pt x="5294671" y="811161"/>
                </a:cubicBezTo>
                <a:cubicBezTo>
                  <a:pt x="5373625" y="758525"/>
                  <a:pt x="5326382" y="794198"/>
                  <a:pt x="5427406" y="693174"/>
                </a:cubicBezTo>
                <a:lnTo>
                  <a:pt x="5427406" y="693174"/>
                </a:lnTo>
                <a:cubicBezTo>
                  <a:pt x="5470807" y="660624"/>
                  <a:pt x="5496408" y="645768"/>
                  <a:pt x="5530645" y="604684"/>
                </a:cubicBezTo>
                <a:cubicBezTo>
                  <a:pt x="5541993" y="591067"/>
                  <a:pt x="5550310" y="575187"/>
                  <a:pt x="5560142" y="560438"/>
                </a:cubicBezTo>
                <a:cubicBezTo>
                  <a:pt x="5565058" y="545690"/>
                  <a:pt x="5565178" y="528332"/>
                  <a:pt x="5574890" y="516193"/>
                </a:cubicBezTo>
                <a:cubicBezTo>
                  <a:pt x="5585963" y="502352"/>
                  <a:pt x="5610016" y="501896"/>
                  <a:pt x="5619135" y="486697"/>
                </a:cubicBezTo>
                <a:cubicBezTo>
                  <a:pt x="5626723" y="474050"/>
                  <a:pt x="5619135" y="457200"/>
                  <a:pt x="5619135" y="44245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571750" y="571500"/>
            <a:ext cx="3613150" cy="1033463"/>
          </a:xfrm>
          <a:custGeom>
            <a:avLst/>
            <a:gdLst>
              <a:gd name="connsiteX0" fmla="*/ 0 w 3480619"/>
              <a:gd name="connsiteY0" fmla="*/ 797 h 1062123"/>
              <a:gd name="connsiteX1" fmla="*/ 191729 w 3480619"/>
              <a:gd name="connsiteY1" fmla="*/ 15546 h 1062123"/>
              <a:gd name="connsiteX2" fmla="*/ 250722 w 3480619"/>
              <a:gd name="connsiteY2" fmla="*/ 148281 h 1062123"/>
              <a:gd name="connsiteX3" fmla="*/ 294967 w 3480619"/>
              <a:gd name="connsiteY3" fmla="*/ 177778 h 1062123"/>
              <a:gd name="connsiteX4" fmla="*/ 353961 w 3480619"/>
              <a:gd name="connsiteY4" fmla="*/ 266268 h 1062123"/>
              <a:gd name="connsiteX5" fmla="*/ 383458 w 3480619"/>
              <a:gd name="connsiteY5" fmla="*/ 354759 h 1062123"/>
              <a:gd name="connsiteX6" fmla="*/ 471948 w 3480619"/>
              <a:gd name="connsiteY6" fmla="*/ 413752 h 1062123"/>
              <a:gd name="connsiteX7" fmla="*/ 486696 w 3480619"/>
              <a:gd name="connsiteY7" fmla="*/ 457997 h 1062123"/>
              <a:gd name="connsiteX8" fmla="*/ 619432 w 3480619"/>
              <a:gd name="connsiteY8" fmla="*/ 531739 h 1062123"/>
              <a:gd name="connsiteX9" fmla="*/ 707922 w 3480619"/>
              <a:gd name="connsiteY9" fmla="*/ 605481 h 1062123"/>
              <a:gd name="connsiteX10" fmla="*/ 796413 w 3480619"/>
              <a:gd name="connsiteY10" fmla="*/ 679223 h 1062123"/>
              <a:gd name="connsiteX11" fmla="*/ 914400 w 3480619"/>
              <a:gd name="connsiteY11" fmla="*/ 782462 h 1062123"/>
              <a:gd name="connsiteX12" fmla="*/ 973393 w 3480619"/>
              <a:gd name="connsiteY12" fmla="*/ 797210 h 1062123"/>
              <a:gd name="connsiteX13" fmla="*/ 1061884 w 3480619"/>
              <a:gd name="connsiteY13" fmla="*/ 811959 h 1062123"/>
              <a:gd name="connsiteX14" fmla="*/ 1106129 w 3480619"/>
              <a:gd name="connsiteY14" fmla="*/ 826707 h 1062123"/>
              <a:gd name="connsiteX15" fmla="*/ 1194619 w 3480619"/>
              <a:gd name="connsiteY15" fmla="*/ 870952 h 1062123"/>
              <a:gd name="connsiteX16" fmla="*/ 1238864 w 3480619"/>
              <a:gd name="connsiteY16" fmla="*/ 900449 h 1062123"/>
              <a:gd name="connsiteX17" fmla="*/ 1327355 w 3480619"/>
              <a:gd name="connsiteY17" fmla="*/ 929946 h 1062123"/>
              <a:gd name="connsiteX18" fmla="*/ 1415845 w 3480619"/>
              <a:gd name="connsiteY18" fmla="*/ 974191 h 1062123"/>
              <a:gd name="connsiteX19" fmla="*/ 1474838 w 3480619"/>
              <a:gd name="connsiteY19" fmla="*/ 1018436 h 1062123"/>
              <a:gd name="connsiteX20" fmla="*/ 1533832 w 3480619"/>
              <a:gd name="connsiteY20" fmla="*/ 1047933 h 1062123"/>
              <a:gd name="connsiteX21" fmla="*/ 2654709 w 3480619"/>
              <a:gd name="connsiteY21" fmla="*/ 1033184 h 1062123"/>
              <a:gd name="connsiteX22" fmla="*/ 2743200 w 3480619"/>
              <a:gd name="connsiteY22" fmla="*/ 959443 h 1062123"/>
              <a:gd name="connsiteX23" fmla="*/ 2831690 w 3480619"/>
              <a:gd name="connsiteY23" fmla="*/ 900449 h 1062123"/>
              <a:gd name="connsiteX24" fmla="*/ 2934929 w 3480619"/>
              <a:gd name="connsiteY24" fmla="*/ 841455 h 1062123"/>
              <a:gd name="connsiteX25" fmla="*/ 3067664 w 3480619"/>
              <a:gd name="connsiteY25" fmla="*/ 811959 h 1062123"/>
              <a:gd name="connsiteX26" fmla="*/ 3156155 w 3480619"/>
              <a:gd name="connsiteY26" fmla="*/ 797210 h 1062123"/>
              <a:gd name="connsiteX27" fmla="*/ 3244645 w 3480619"/>
              <a:gd name="connsiteY27" fmla="*/ 767714 h 1062123"/>
              <a:gd name="connsiteX28" fmla="*/ 3333135 w 3480619"/>
              <a:gd name="connsiteY28" fmla="*/ 693972 h 1062123"/>
              <a:gd name="connsiteX29" fmla="*/ 3377380 w 3480619"/>
              <a:gd name="connsiteY29" fmla="*/ 649726 h 1062123"/>
              <a:gd name="connsiteX30" fmla="*/ 3436374 w 3480619"/>
              <a:gd name="connsiteY30" fmla="*/ 605481 h 1062123"/>
              <a:gd name="connsiteX31" fmla="*/ 3480619 w 3480619"/>
              <a:gd name="connsiteY31" fmla="*/ 575984 h 106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80619" h="1062123">
                <a:moveTo>
                  <a:pt x="0" y="797"/>
                </a:moveTo>
                <a:cubicBezTo>
                  <a:pt x="63910" y="5713"/>
                  <a:pt x="129544" y="0"/>
                  <a:pt x="191729" y="15546"/>
                </a:cubicBezTo>
                <a:cubicBezTo>
                  <a:pt x="258074" y="32132"/>
                  <a:pt x="231176" y="109188"/>
                  <a:pt x="250722" y="148281"/>
                </a:cubicBezTo>
                <a:cubicBezTo>
                  <a:pt x="258649" y="164135"/>
                  <a:pt x="280219" y="167946"/>
                  <a:pt x="294967" y="177778"/>
                </a:cubicBezTo>
                <a:cubicBezTo>
                  <a:pt x="314632" y="207275"/>
                  <a:pt x="342751" y="232637"/>
                  <a:pt x="353961" y="266268"/>
                </a:cubicBezTo>
                <a:cubicBezTo>
                  <a:pt x="363793" y="295765"/>
                  <a:pt x="357587" y="337512"/>
                  <a:pt x="383458" y="354759"/>
                </a:cubicBezTo>
                <a:lnTo>
                  <a:pt x="471948" y="413752"/>
                </a:lnTo>
                <a:cubicBezTo>
                  <a:pt x="476864" y="428500"/>
                  <a:pt x="475703" y="447004"/>
                  <a:pt x="486696" y="457997"/>
                </a:cubicBezTo>
                <a:cubicBezTo>
                  <a:pt x="537410" y="508711"/>
                  <a:pt x="563794" y="513193"/>
                  <a:pt x="619432" y="531739"/>
                </a:cubicBezTo>
                <a:cubicBezTo>
                  <a:pt x="729284" y="604975"/>
                  <a:pt x="594365" y="510849"/>
                  <a:pt x="707922" y="605481"/>
                </a:cubicBezTo>
                <a:cubicBezTo>
                  <a:pt x="771198" y="658212"/>
                  <a:pt x="737660" y="608720"/>
                  <a:pt x="796413" y="679223"/>
                </a:cubicBezTo>
                <a:cubicBezTo>
                  <a:pt x="838460" y="729679"/>
                  <a:pt x="825388" y="760209"/>
                  <a:pt x="914400" y="782462"/>
                </a:cubicBezTo>
                <a:cubicBezTo>
                  <a:pt x="934064" y="787378"/>
                  <a:pt x="953517" y="793235"/>
                  <a:pt x="973393" y="797210"/>
                </a:cubicBezTo>
                <a:cubicBezTo>
                  <a:pt x="1002716" y="803075"/>
                  <a:pt x="1032692" y="805472"/>
                  <a:pt x="1061884" y="811959"/>
                </a:cubicBezTo>
                <a:cubicBezTo>
                  <a:pt x="1077060" y="815331"/>
                  <a:pt x="1091381" y="821791"/>
                  <a:pt x="1106129" y="826707"/>
                </a:cubicBezTo>
                <a:cubicBezTo>
                  <a:pt x="1232929" y="911242"/>
                  <a:pt x="1072497" y="809891"/>
                  <a:pt x="1194619" y="870952"/>
                </a:cubicBezTo>
                <a:cubicBezTo>
                  <a:pt x="1210473" y="878879"/>
                  <a:pt x="1222666" y="893250"/>
                  <a:pt x="1238864" y="900449"/>
                </a:cubicBezTo>
                <a:cubicBezTo>
                  <a:pt x="1267277" y="913077"/>
                  <a:pt x="1301485" y="912699"/>
                  <a:pt x="1327355" y="929946"/>
                </a:cubicBezTo>
                <a:cubicBezTo>
                  <a:pt x="1384535" y="968066"/>
                  <a:pt x="1354784" y="953838"/>
                  <a:pt x="1415845" y="974191"/>
                </a:cubicBezTo>
                <a:cubicBezTo>
                  <a:pt x="1435509" y="988939"/>
                  <a:pt x="1453994" y="1005408"/>
                  <a:pt x="1474838" y="1018436"/>
                </a:cubicBezTo>
                <a:cubicBezTo>
                  <a:pt x="1493482" y="1030088"/>
                  <a:pt x="1511848" y="1047658"/>
                  <a:pt x="1533832" y="1047933"/>
                </a:cubicBezTo>
                <a:lnTo>
                  <a:pt x="2654709" y="1033184"/>
                </a:lnTo>
                <a:cubicBezTo>
                  <a:pt x="2783994" y="903902"/>
                  <a:pt x="2619984" y="1062123"/>
                  <a:pt x="2743200" y="959443"/>
                </a:cubicBezTo>
                <a:cubicBezTo>
                  <a:pt x="2816852" y="898066"/>
                  <a:pt x="2753933" y="926367"/>
                  <a:pt x="2831690" y="900449"/>
                </a:cubicBezTo>
                <a:cubicBezTo>
                  <a:pt x="2868367" y="875997"/>
                  <a:pt x="2892158" y="857494"/>
                  <a:pt x="2934929" y="841455"/>
                </a:cubicBezTo>
                <a:cubicBezTo>
                  <a:pt x="2957209" y="833100"/>
                  <a:pt x="3049525" y="815257"/>
                  <a:pt x="3067664" y="811959"/>
                </a:cubicBezTo>
                <a:cubicBezTo>
                  <a:pt x="3097086" y="806610"/>
                  <a:pt x="3127144" y="804463"/>
                  <a:pt x="3156155" y="797210"/>
                </a:cubicBezTo>
                <a:cubicBezTo>
                  <a:pt x="3186319" y="789669"/>
                  <a:pt x="3244645" y="767714"/>
                  <a:pt x="3244645" y="767714"/>
                </a:cubicBezTo>
                <a:cubicBezTo>
                  <a:pt x="3373909" y="638447"/>
                  <a:pt x="3209936" y="796639"/>
                  <a:pt x="3333135" y="693972"/>
                </a:cubicBezTo>
                <a:cubicBezTo>
                  <a:pt x="3349158" y="680619"/>
                  <a:pt x="3361544" y="663300"/>
                  <a:pt x="3377380" y="649726"/>
                </a:cubicBezTo>
                <a:cubicBezTo>
                  <a:pt x="3396043" y="633729"/>
                  <a:pt x="3416372" y="619768"/>
                  <a:pt x="3436374" y="605481"/>
                </a:cubicBezTo>
                <a:cubicBezTo>
                  <a:pt x="3450798" y="595178"/>
                  <a:pt x="3480619" y="575984"/>
                  <a:pt x="3480619" y="575984"/>
                </a:cubicBezTo>
              </a:path>
            </a:pathLst>
          </a:custGeom>
          <a:ln w="44450">
            <a:solidFill>
              <a:srgbClr val="71C9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3357563" y="6500813"/>
            <a:ext cx="385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>
                <a:solidFill>
                  <a:srgbClr val="000000"/>
                </a:solidFill>
              </a:rPr>
              <a:t>с у б э к в а т о р и а л ь н ы й   п о я с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3286125" y="5357813"/>
            <a:ext cx="416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т р о п и ч е с к и й  п о я с </a:t>
            </a:r>
          </a:p>
        </p:txBody>
      </p:sp>
      <p:sp>
        <p:nvSpPr>
          <p:cNvPr id="9227" name="TextBox 14"/>
          <p:cNvSpPr txBox="1">
            <a:spLocks noChangeArrowheads="1"/>
          </p:cNvSpPr>
          <p:nvPr/>
        </p:nvSpPr>
        <p:spPr bwMode="auto">
          <a:xfrm>
            <a:off x="3143250" y="41433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с у б т р о п  и ч е с к и й  п о я с</a:t>
            </a:r>
          </a:p>
        </p:txBody>
      </p:sp>
      <p:sp>
        <p:nvSpPr>
          <p:cNvPr id="9228" name="TextBox 15"/>
          <p:cNvSpPr txBox="1">
            <a:spLocks noChangeArrowheads="1"/>
          </p:cNvSpPr>
          <p:nvPr/>
        </p:nvSpPr>
        <p:spPr bwMode="auto">
          <a:xfrm>
            <a:off x="3429000" y="2500313"/>
            <a:ext cx="464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у м е р е н н ы й   п о я с</a:t>
            </a:r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3143250" y="1357313"/>
            <a:ext cx="428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С у б а р кт и ч е с к и й п о я с </a:t>
            </a:r>
          </a:p>
        </p:txBody>
      </p:sp>
      <p:sp>
        <p:nvSpPr>
          <p:cNvPr id="9230" name="TextBox 17"/>
          <p:cNvSpPr txBox="1">
            <a:spLocks noChangeArrowheads="1"/>
          </p:cNvSpPr>
          <p:nvPr/>
        </p:nvSpPr>
        <p:spPr bwMode="auto">
          <a:xfrm>
            <a:off x="3214688" y="571500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</a:rPr>
              <a:t>а р к т и ч е с к и й пояс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3821907" y="2035969"/>
            <a:ext cx="2357437" cy="142875"/>
          </a:xfrm>
          <a:prstGeom prst="straightConnector1">
            <a:avLst/>
          </a:prstGeom>
          <a:ln w="200025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4857750" y="2428875"/>
            <a:ext cx="357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В</a:t>
            </a:r>
          </a:p>
        </p:txBody>
      </p:sp>
      <p:cxnSp>
        <p:nvCxnSpPr>
          <p:cNvPr id="19" name="Прямая со стрелкой 18"/>
          <p:cNvCxnSpPr>
            <a:stCxn id="6153" idx="0"/>
          </p:cNvCxnSpPr>
          <p:nvPr/>
        </p:nvCxnSpPr>
        <p:spPr>
          <a:xfrm rot="16200000" flipV="1">
            <a:off x="3679031" y="4893470"/>
            <a:ext cx="3000375" cy="214312"/>
          </a:xfrm>
          <a:prstGeom prst="straightConnector1">
            <a:avLst/>
          </a:prstGeom>
          <a:ln w="2317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Box 22"/>
          <p:cNvSpPr txBox="1">
            <a:spLocks noChangeArrowheads="1"/>
          </p:cNvSpPr>
          <p:nvPr/>
        </p:nvSpPr>
        <p:spPr bwMode="auto">
          <a:xfrm>
            <a:off x="4929188" y="3643313"/>
            <a:ext cx="428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Т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6163" name="TextBox 25"/>
          <p:cNvSpPr txBox="1">
            <a:spLocks noChangeArrowheads="1"/>
          </p:cNvSpPr>
          <p:nvPr/>
        </p:nvSpPr>
        <p:spPr bwMode="auto">
          <a:xfrm rot="5205041">
            <a:off x="1426369" y="2494756"/>
            <a:ext cx="185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Тихий океан</a:t>
            </a:r>
          </a:p>
        </p:txBody>
      </p:sp>
      <p:sp>
        <p:nvSpPr>
          <p:cNvPr id="6164" name="TextBox 26"/>
          <p:cNvSpPr txBox="1">
            <a:spLocks noChangeArrowheads="1"/>
          </p:cNvSpPr>
          <p:nvPr/>
        </p:nvSpPr>
        <p:spPr bwMode="auto">
          <a:xfrm rot="5400000">
            <a:off x="6088062" y="2841626"/>
            <a:ext cx="3001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Атлантический океан</a:t>
            </a:r>
          </a:p>
        </p:txBody>
      </p:sp>
      <p:sp>
        <p:nvSpPr>
          <p:cNvPr id="6165" name="TextBox 28"/>
          <p:cNvSpPr txBox="1">
            <a:spLocks noChangeArrowheads="1"/>
          </p:cNvSpPr>
          <p:nvPr/>
        </p:nvSpPr>
        <p:spPr bwMode="auto">
          <a:xfrm>
            <a:off x="3000375" y="214313"/>
            <a:ext cx="2754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Северный – ледовитый океан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500313" y="2500313"/>
            <a:ext cx="1000125" cy="71437"/>
          </a:xfrm>
          <a:prstGeom prst="straightConnector1">
            <a:avLst/>
          </a:prstGeom>
          <a:ln w="50800">
            <a:solidFill>
              <a:srgbClr val="33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7" name="TextBox 40"/>
          <p:cNvSpPr txBox="1">
            <a:spLocks noChangeArrowheads="1"/>
          </p:cNvSpPr>
          <p:nvPr/>
        </p:nvSpPr>
        <p:spPr bwMode="auto">
          <a:xfrm>
            <a:off x="2500313" y="2214563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</a:rPr>
              <a:t>ВУш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rot="16200000" flipH="1">
            <a:off x="3214687" y="4857751"/>
            <a:ext cx="1000125" cy="571500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лилиния 54"/>
          <p:cNvSpPr/>
          <p:nvPr/>
        </p:nvSpPr>
        <p:spPr>
          <a:xfrm>
            <a:off x="1928813" y="1500188"/>
            <a:ext cx="1071562" cy="785812"/>
          </a:xfrm>
          <a:custGeom>
            <a:avLst/>
            <a:gdLst>
              <a:gd name="connsiteX0" fmla="*/ 0 w 1021937"/>
              <a:gd name="connsiteY0" fmla="*/ 40527 h 807443"/>
              <a:gd name="connsiteX1" fmla="*/ 707923 w 1021937"/>
              <a:gd name="connsiteY1" fmla="*/ 84772 h 807443"/>
              <a:gd name="connsiteX2" fmla="*/ 766916 w 1021937"/>
              <a:gd name="connsiteY2" fmla="*/ 129017 h 807443"/>
              <a:gd name="connsiteX3" fmla="*/ 855406 w 1021937"/>
              <a:gd name="connsiteY3" fmla="*/ 188011 h 807443"/>
              <a:gd name="connsiteX4" fmla="*/ 914400 w 1021937"/>
              <a:gd name="connsiteY4" fmla="*/ 276501 h 807443"/>
              <a:gd name="connsiteX5" fmla="*/ 943897 w 1021937"/>
              <a:gd name="connsiteY5" fmla="*/ 364991 h 807443"/>
              <a:gd name="connsiteX6" fmla="*/ 1017639 w 1021937"/>
              <a:gd name="connsiteY6" fmla="*/ 497727 h 807443"/>
              <a:gd name="connsiteX7" fmla="*/ 1017639 w 1021937"/>
              <a:gd name="connsiteY7" fmla="*/ 807443 h 80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1937" h="807443">
                <a:moveTo>
                  <a:pt x="0" y="40527"/>
                </a:moveTo>
                <a:cubicBezTo>
                  <a:pt x="679208" y="70714"/>
                  <a:pt x="453596" y="0"/>
                  <a:pt x="707923" y="84772"/>
                </a:cubicBezTo>
                <a:cubicBezTo>
                  <a:pt x="727587" y="99520"/>
                  <a:pt x="746779" y="114921"/>
                  <a:pt x="766916" y="129017"/>
                </a:cubicBezTo>
                <a:cubicBezTo>
                  <a:pt x="795958" y="149347"/>
                  <a:pt x="855406" y="188011"/>
                  <a:pt x="855406" y="188011"/>
                </a:cubicBezTo>
                <a:cubicBezTo>
                  <a:pt x="875071" y="217508"/>
                  <a:pt x="903189" y="242870"/>
                  <a:pt x="914400" y="276501"/>
                </a:cubicBezTo>
                <a:cubicBezTo>
                  <a:pt x="924232" y="305998"/>
                  <a:pt x="926650" y="339121"/>
                  <a:pt x="943897" y="364991"/>
                </a:cubicBezTo>
                <a:cubicBezTo>
                  <a:pt x="956262" y="383538"/>
                  <a:pt x="1015908" y="456195"/>
                  <a:pt x="1017639" y="497727"/>
                </a:cubicBezTo>
                <a:cubicBezTo>
                  <a:pt x="1021937" y="600876"/>
                  <a:pt x="1017639" y="704204"/>
                  <a:pt x="1017639" y="807443"/>
                </a:cubicBezTo>
              </a:path>
            </a:pathLst>
          </a:cu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5519738" y="5102225"/>
            <a:ext cx="1057275" cy="755650"/>
          </a:xfrm>
          <a:custGeom>
            <a:avLst/>
            <a:gdLst>
              <a:gd name="connsiteX0" fmla="*/ 1058411 w 1058411"/>
              <a:gd name="connsiteY0" fmla="*/ 191729 h 663677"/>
              <a:gd name="connsiteX1" fmla="*/ 940424 w 1058411"/>
              <a:gd name="connsiteY1" fmla="*/ 58993 h 663677"/>
              <a:gd name="connsiteX2" fmla="*/ 896178 w 1058411"/>
              <a:gd name="connsiteY2" fmla="*/ 14748 h 663677"/>
              <a:gd name="connsiteX3" fmla="*/ 822436 w 1058411"/>
              <a:gd name="connsiteY3" fmla="*/ 0 h 663677"/>
              <a:gd name="connsiteX4" fmla="*/ 424230 w 1058411"/>
              <a:gd name="connsiteY4" fmla="*/ 14748 h 663677"/>
              <a:gd name="connsiteX5" fmla="*/ 291495 w 1058411"/>
              <a:gd name="connsiteY5" fmla="*/ 44245 h 663677"/>
              <a:gd name="connsiteX6" fmla="*/ 129262 w 1058411"/>
              <a:gd name="connsiteY6" fmla="*/ 73742 h 663677"/>
              <a:gd name="connsiteX7" fmla="*/ 55520 w 1058411"/>
              <a:gd name="connsiteY7" fmla="*/ 162232 h 663677"/>
              <a:gd name="connsiteX8" fmla="*/ 11275 w 1058411"/>
              <a:gd name="connsiteY8" fmla="*/ 206477 h 663677"/>
              <a:gd name="connsiteX9" fmla="*/ 26024 w 1058411"/>
              <a:gd name="connsiteY9" fmla="*/ 471948 h 663677"/>
              <a:gd name="connsiteX10" fmla="*/ 40772 w 1058411"/>
              <a:gd name="connsiteY10" fmla="*/ 530942 h 663677"/>
              <a:gd name="connsiteX11" fmla="*/ 99765 w 1058411"/>
              <a:gd name="connsiteY11" fmla="*/ 619432 h 663677"/>
              <a:gd name="connsiteX12" fmla="*/ 114514 w 1058411"/>
              <a:gd name="connsiteY12" fmla="*/ 663677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8411" h="663677">
                <a:moveTo>
                  <a:pt x="1058411" y="191729"/>
                </a:moveTo>
                <a:cubicBezTo>
                  <a:pt x="1005776" y="112777"/>
                  <a:pt x="1041445" y="160014"/>
                  <a:pt x="940424" y="58993"/>
                </a:cubicBezTo>
                <a:cubicBezTo>
                  <a:pt x="925675" y="44244"/>
                  <a:pt x="916631" y="18838"/>
                  <a:pt x="896178" y="14748"/>
                </a:cubicBezTo>
                <a:lnTo>
                  <a:pt x="822436" y="0"/>
                </a:lnTo>
                <a:cubicBezTo>
                  <a:pt x="689701" y="4916"/>
                  <a:pt x="556798" y="6462"/>
                  <a:pt x="424230" y="14748"/>
                </a:cubicBezTo>
                <a:cubicBezTo>
                  <a:pt x="379627" y="17536"/>
                  <a:pt x="335173" y="36304"/>
                  <a:pt x="291495" y="44245"/>
                </a:cubicBezTo>
                <a:cubicBezTo>
                  <a:pt x="97744" y="79472"/>
                  <a:pt x="263057" y="40292"/>
                  <a:pt x="129262" y="73742"/>
                </a:cubicBezTo>
                <a:cubicBezTo>
                  <a:pt x="0" y="203004"/>
                  <a:pt x="158186" y="39033"/>
                  <a:pt x="55520" y="162232"/>
                </a:cubicBezTo>
                <a:cubicBezTo>
                  <a:pt x="42167" y="178255"/>
                  <a:pt x="26023" y="191729"/>
                  <a:pt x="11275" y="206477"/>
                </a:cubicBezTo>
                <a:cubicBezTo>
                  <a:pt x="16191" y="294967"/>
                  <a:pt x="18000" y="383685"/>
                  <a:pt x="26024" y="471948"/>
                </a:cubicBezTo>
                <a:cubicBezTo>
                  <a:pt x="27859" y="492135"/>
                  <a:pt x="31707" y="512812"/>
                  <a:pt x="40772" y="530942"/>
                </a:cubicBezTo>
                <a:cubicBezTo>
                  <a:pt x="56626" y="562650"/>
                  <a:pt x="88554" y="585801"/>
                  <a:pt x="99765" y="619432"/>
                </a:cubicBezTo>
                <a:lnTo>
                  <a:pt x="114514" y="663677"/>
                </a:lnTo>
              </a:path>
            </a:pathLst>
          </a:cu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rot="5400000">
            <a:off x="6679407" y="3893344"/>
            <a:ext cx="642937" cy="142875"/>
          </a:xfrm>
          <a:prstGeom prst="straightConnector1">
            <a:avLst/>
          </a:prstGeom>
          <a:ln w="22225">
            <a:solidFill>
              <a:srgbClr val="33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>
            <a:off x="6536532" y="4679156"/>
            <a:ext cx="642938" cy="142875"/>
          </a:xfrm>
          <a:prstGeom prst="straightConnector1">
            <a:avLst/>
          </a:prstGeom>
          <a:ln w="22225">
            <a:solidFill>
              <a:srgbClr val="33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>
            <a:off x="6858001" y="3929062"/>
            <a:ext cx="571500" cy="14287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6715126" y="4786312"/>
            <a:ext cx="571500" cy="14287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75" name="Picture 32" descr="C:\Documents and Settings\admin\Рабочий стол\Н.Д\ir_n_a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754438"/>
            <a:ext cx="21431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Прямая со стрелкой 36"/>
          <p:cNvCxnSpPr/>
          <p:nvPr/>
        </p:nvCxnSpPr>
        <p:spPr>
          <a:xfrm>
            <a:off x="3500438" y="3000375"/>
            <a:ext cx="1214437" cy="21431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3286125" y="4929188"/>
            <a:ext cx="1785937" cy="7143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0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29" grpId="0"/>
      <p:bldP spid="9230" grpId="0"/>
      <p:bldP spid="8208" grpId="0"/>
      <p:bldP spid="8210" grpId="0"/>
      <p:bldP spid="82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Геогра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8929688" cy="542925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Северная Америка находится во всех климатических поясах, кроме 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экваториального.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климат материка оказывают существенное влияние следующие факторы: большая протяженность (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с-ю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), океанические течения, рельеф, подстилающая поверхность (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равнинность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центральной части материка), преобладающие ветры, движение воздушных масс, влияние Тихого океана.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2123" y="177777"/>
            <a:ext cx="7772400" cy="923331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Особенности климата </a:t>
            </a:r>
          </a:p>
        </p:txBody>
      </p:sp>
    </p:spTree>
    <p:extLst>
      <p:ext uri="{BB962C8B-B14F-4D97-AF65-F5344CB8AC3E}">
        <p14:creationId xmlns:p14="http://schemas.microsoft.com/office/powerpoint/2010/main" val="37326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8581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CC0000"/>
                </a:solidFill>
              </a:rPr>
              <a:t>Практическая работа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7313"/>
            <a:ext cx="7772400" cy="4738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Заполните таблицу «Субтропический пояс Северной Америки»,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по окончании работы сделайте вывод.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graphicFrame>
        <p:nvGraphicFramePr>
          <p:cNvPr id="32872" name="Group 104"/>
          <p:cNvGraphicFramePr>
            <a:graphicFrameLocks noGrp="1"/>
          </p:cNvGraphicFramePr>
          <p:nvPr/>
        </p:nvGraphicFramePr>
        <p:xfrm>
          <a:off x="571500" y="2500313"/>
          <a:ext cx="8399462" cy="3714750"/>
        </p:xfrm>
        <a:graphic>
          <a:graphicData uri="http://schemas.openxmlformats.org/drawingml/2006/table">
            <a:tbl>
              <a:tblPr/>
              <a:tblGrid>
                <a:gridCol w="1797050"/>
                <a:gridCol w="1098550"/>
                <a:gridCol w="1101725"/>
                <a:gridCol w="1100137"/>
                <a:gridCol w="1101725"/>
                <a:gridCol w="1098550"/>
                <a:gridCol w="1101725"/>
              </a:tblGrid>
              <a:tr h="9803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Территория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Тип климата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Средняя температура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Кол-во осадков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Режим выпадения осадков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января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июля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Пол-ов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Калифорния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Пол-ов Флорида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3" name="Rectangle 4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Контроль по образцу</a:t>
            </a:r>
            <a:endParaRPr lang="ru-RU" dirty="0">
              <a:solidFill>
                <a:srgbClr val="CC0000"/>
              </a:solidFill>
            </a:endParaRPr>
          </a:p>
        </p:txBody>
      </p:sp>
      <p:graphicFrame>
        <p:nvGraphicFramePr>
          <p:cNvPr id="33834" name="Group 42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1"/>
        </p:xfrm>
        <a:graphic>
          <a:graphicData uri="http://schemas.openxmlformats.org/drawingml/2006/table">
            <a:tbl>
              <a:tblPr/>
              <a:tblGrid>
                <a:gridCol w="1725613"/>
                <a:gridCol w="954087"/>
                <a:gridCol w="1019175"/>
                <a:gridCol w="1017588"/>
                <a:gridCol w="1019175"/>
                <a:gridCol w="1017587"/>
                <a:gridCol w="1019175"/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Территория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Тип климата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Средняя температура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Кол-во осадков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Режим выпадения осадков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января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июля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Пол-ов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Калифорния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Тропический сухой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течение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Пол-ов Флорида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Тропический влажный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течение года, но больше летом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82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CC0000"/>
                </a:solidFill>
                <a:latin typeface="Arial Black" pitchFamily="34" charset="0"/>
              </a:rPr>
              <a:t>Вывод: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938"/>
            <a:ext cx="7772400" cy="35290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Несмотря на одинаковое широтное положение, западная и восточная части материка Северная Америка имеют существенное отличие в климате. Это связано с течениями, преобладающими направлениями ветров.</a:t>
            </a:r>
          </a:p>
        </p:txBody>
      </p:sp>
    </p:spTree>
    <p:extLst>
      <p:ext uri="{BB962C8B-B14F-4D97-AF65-F5344CB8AC3E}">
        <p14:creationId xmlns:p14="http://schemas.microsoft.com/office/powerpoint/2010/main" val="32568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  <a:latin typeface="Arial Black" pitchFamily="34" charset="0"/>
              </a:rPr>
              <a:t>Домашнее задание: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П. 53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Рассказать о роли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Гудзонова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и Мексиканского  залива на формирование климата Северной Америки.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 к/к указать границы климатических поясов. Отметить территории, имеющие рекордные </a:t>
            </a:r>
            <a:r>
              <a:rPr lang="ru-RU" smtClean="0">
                <a:solidFill>
                  <a:srgbClr val="002060"/>
                </a:solidFill>
                <a:latin typeface="Arial Black" pitchFamily="34" charset="0"/>
              </a:rPr>
              <a:t>характеристики климата.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309</Words>
  <Application>Microsoft Office PowerPoint</Application>
  <PresentationFormat>Экран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Поток</vt:lpstr>
      <vt:lpstr>2_Оформление по умолчанию</vt:lpstr>
      <vt:lpstr>1_Поток</vt:lpstr>
      <vt:lpstr>2_Поток</vt:lpstr>
      <vt:lpstr>3_Поток</vt:lpstr>
      <vt:lpstr>4_Поток</vt:lpstr>
      <vt:lpstr>Климат Северной Америки</vt:lpstr>
      <vt:lpstr>Презентация PowerPoint</vt:lpstr>
      <vt:lpstr>Презентация PowerPoint</vt:lpstr>
      <vt:lpstr>Особенности климата </vt:lpstr>
      <vt:lpstr>Практическая работа</vt:lpstr>
      <vt:lpstr>Контроль по образцу</vt:lpstr>
      <vt:lpstr>Вывод:</vt:lpstr>
      <vt:lpstr>Домашнее задание: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Северной Америки</dc:title>
  <dc:creator>Катя</dc:creator>
  <cp:lastModifiedBy>Катя</cp:lastModifiedBy>
  <cp:revision>1</cp:revision>
  <dcterms:created xsi:type="dcterms:W3CDTF">2014-02-23T15:24:52Z</dcterms:created>
  <dcterms:modified xsi:type="dcterms:W3CDTF">2014-02-23T15:32:01Z</dcterms:modified>
</cp:coreProperties>
</file>