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3487-8237-417C-9AD4-B5E48C31C3E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EBE7-FA2C-4F60-B04E-5180A6324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54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3487-8237-417C-9AD4-B5E48C31C3E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EBE7-FA2C-4F60-B04E-5180A6324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9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3487-8237-417C-9AD4-B5E48C31C3E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EBE7-FA2C-4F60-B04E-5180A6324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07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3487-8237-417C-9AD4-B5E48C31C3E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EBE7-FA2C-4F60-B04E-5180A6324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5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3487-8237-417C-9AD4-B5E48C31C3E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EBE7-FA2C-4F60-B04E-5180A6324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25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3487-8237-417C-9AD4-B5E48C31C3E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EBE7-FA2C-4F60-B04E-5180A6324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7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3487-8237-417C-9AD4-B5E48C31C3E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EBE7-FA2C-4F60-B04E-5180A6324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763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3487-8237-417C-9AD4-B5E48C31C3E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EBE7-FA2C-4F60-B04E-5180A6324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1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3487-8237-417C-9AD4-B5E48C31C3E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EBE7-FA2C-4F60-B04E-5180A6324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29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3487-8237-417C-9AD4-B5E48C31C3E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EBE7-FA2C-4F60-B04E-5180A6324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8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3487-8237-417C-9AD4-B5E48C31C3E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EBE7-FA2C-4F60-B04E-5180A6324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20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E3487-8237-417C-9AD4-B5E48C31C3E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7EBE7-FA2C-4F60-B04E-5180A6324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89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11424" y="3140968"/>
            <a:ext cx="5979440" cy="1355576"/>
          </a:xfrm>
        </p:spPr>
        <p:txBody>
          <a:bodyPr vert="horz" lIns="0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>
              <a:defRPr/>
            </a:pPr>
            <a:r>
              <a:rPr lang="en-US" sz="6600" b="1" dirty="0"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Climate -</a:t>
            </a:r>
            <a:endParaRPr lang="ru-RU" sz="6600" b="1" dirty="0">
              <a:solidFill>
                <a:srgbClr val="FFC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070100" y="4652964"/>
            <a:ext cx="8351838" cy="720725"/>
          </a:xfrm>
          <a:blipFill>
            <a:blip r:embed="rId2"/>
            <a:tile tx="0" ty="0" sx="100000" sy="100000" flip="none" algn="tl"/>
          </a:blipFill>
        </p:spPr>
        <p:txBody>
          <a:bodyPr vert="horz" lIns="0" tIns="45720" rIns="18288" bIns="45720" rtlCol="0">
            <a:noAutofit/>
          </a:bodyPr>
          <a:lstStyle/>
          <a:p>
            <a:pPr marL="0" indent="0" algn="ctr">
              <a:buNone/>
              <a:defRPr/>
            </a:pPr>
            <a:r>
              <a:rPr lang="en-US" sz="4100" b="1">
                <a:solidFill>
                  <a:srgbClr val="387026"/>
                </a:solidFill>
              </a:rPr>
              <a:t>Weather conditions of a place or area</a:t>
            </a:r>
            <a:endParaRPr lang="ru-RU" sz="4100" b="1">
              <a:solidFill>
                <a:srgbClr val="387026"/>
              </a:solidFill>
            </a:endParaRP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6024563" y="333376"/>
            <a:ext cx="4425950" cy="3382963"/>
            <a:chOff x="4499992" y="332656"/>
            <a:chExt cx="4426031" cy="3384376"/>
          </a:xfrm>
        </p:grpSpPr>
        <p:pic>
          <p:nvPicPr>
            <p:cNvPr id="2050" name="Picture 2" descr="http://www.niros.ru/uploads/news/main/633371951880455000/united-kingdom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332656"/>
              <a:ext cx="4282015" cy="33843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1271" name="Picture 4" descr="http://img386.imageshack.us/img386/1232/britishflagyk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99992" y="548680"/>
              <a:ext cx="1331240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75501" y="3559176"/>
            <a:ext cx="2665413" cy="5238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Calibri" panose="020F0502020204030204" pitchFamily="34" charset="0"/>
              </a:rPr>
              <a:t>Great Britain</a:t>
            </a:r>
            <a:endParaRPr lang="ru-RU" sz="28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12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9288" y="476250"/>
            <a:ext cx="8229600" cy="711200"/>
          </a:xfrm>
        </p:spPr>
        <p:txBody>
          <a:bodyPr vert="horz" lIns="0" tIns="45720" rIns="0" bIns="0" rtlCol="0" anchor="b" anchorCtr="0">
            <a:normAutofit/>
          </a:bodyPr>
          <a:lstStyle/>
          <a:p>
            <a:pPr eaLnBrk="1" hangingPunct="1">
              <a:defRPr/>
            </a:pPr>
            <a:r>
              <a:rPr lang="en-US" sz="4000" b="1">
                <a:solidFill>
                  <a:srgbClr val="04617B"/>
                </a:solidFill>
              </a:rPr>
              <a:t>It is raining cats and dogs</a:t>
            </a:r>
            <a:endParaRPr lang="ru-RU" sz="40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1916114"/>
            <a:ext cx="3743325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92" name="Группа 6"/>
          <p:cNvGrpSpPr>
            <a:grpSpLocks/>
          </p:cNvGrpSpPr>
          <p:nvPr/>
        </p:nvGrpSpPr>
        <p:grpSpPr bwMode="auto">
          <a:xfrm>
            <a:off x="9551989" y="6381750"/>
            <a:ext cx="720725" cy="215900"/>
            <a:chOff x="8028384" y="6381328"/>
            <a:chExt cx="720080" cy="216024"/>
          </a:xfrm>
        </p:grpSpPr>
        <p:sp>
          <p:nvSpPr>
            <p:cNvPr id="4" name="Управляющая кнопка: далее 3">
              <a:hlinkClick r:id="" action="ppaction://hlinkshowjump?jump=nextslide" highlightClick="1"/>
            </p:cNvPr>
            <p:cNvSpPr/>
            <p:nvPr/>
          </p:nvSpPr>
          <p:spPr>
            <a:xfrm>
              <a:off x="8532757" y="6381328"/>
              <a:ext cx="215707" cy="216024"/>
            </a:xfrm>
            <a:prstGeom prst="actionButtonForwardNex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5" name="Управляющая кнопка: назад 4">
              <a:hlinkClick r:id="" action="ppaction://hlinkshowjump?jump=previousslide" highlightClick="1"/>
            </p:cNvPr>
            <p:cNvSpPr/>
            <p:nvPr/>
          </p:nvSpPr>
          <p:spPr>
            <a:xfrm>
              <a:off x="8028384" y="6381328"/>
              <a:ext cx="215707" cy="216024"/>
            </a:xfrm>
            <a:prstGeom prst="actionButtonBackPrevious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6" name="Управляющая кнопка: домой 5">
              <a:hlinkClick r:id="" action="ppaction://hlinkshowjump?jump=firstslide" highlightClick="1"/>
            </p:cNvPr>
            <p:cNvSpPr/>
            <p:nvPr/>
          </p:nvSpPr>
          <p:spPr>
            <a:xfrm>
              <a:off x="8244091" y="6381328"/>
              <a:ext cx="288666" cy="216024"/>
            </a:xfrm>
            <a:prstGeom prst="actionButtonHom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000376" y="1412875"/>
            <a:ext cx="6480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/>
              <a:t>Льет как из ведра</a:t>
            </a:r>
          </a:p>
        </p:txBody>
      </p:sp>
    </p:spTree>
    <p:extLst>
      <p:ext uri="{BB962C8B-B14F-4D97-AF65-F5344CB8AC3E}">
        <p14:creationId xmlns:p14="http://schemas.microsoft.com/office/powerpoint/2010/main" val="25197624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35413" y="3716338"/>
            <a:ext cx="6489700" cy="868362"/>
          </a:xfrm>
        </p:spPr>
        <p:txBody>
          <a:bodyPr vert="horz" lIns="0" tIns="45720" rIns="0" bIns="0" rtlCol="0" anchor="b" anchorCtr="0">
            <a:normAutofit/>
          </a:bodyPr>
          <a:lstStyle/>
          <a:p>
            <a:pPr eaLnBrk="1" hangingPunct="1">
              <a:defRPr/>
            </a:pPr>
            <a:r>
              <a:rPr lang="en-US" sz="2300" b="1"/>
              <a:t>“When two Englishmen meet, their first talk is about the weather”</a:t>
            </a:r>
            <a:endParaRPr lang="ru-RU" sz="2300" b="1"/>
          </a:p>
        </p:txBody>
      </p:sp>
      <p:pic>
        <p:nvPicPr>
          <p:cNvPr id="13315" name="Picture 2" descr="http://reddiogenesclub.files.wordpress.com/2010/12/drjohn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989139"/>
            <a:ext cx="23209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xradio.su/index.php?option=com_datsogallery&amp;Itemid=22&amp;func=wmark&amp;mid=189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2"/>
          <a:stretch/>
        </p:blipFill>
        <p:spPr bwMode="auto">
          <a:xfrm>
            <a:off x="6456040" y="664526"/>
            <a:ext cx="3960440" cy="2994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760538" y="4868863"/>
            <a:ext cx="22288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>
                <a:latin typeface="Calibri" panose="020F0502020204030204" pitchFamily="34" charset="0"/>
              </a:rPr>
              <a:t>Samuel Johnson</a:t>
            </a:r>
            <a:endParaRPr lang="ru-RU" sz="2400" b="1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grpSp>
        <p:nvGrpSpPr>
          <p:cNvPr id="13318" name="Группа 7"/>
          <p:cNvGrpSpPr>
            <a:grpSpLocks/>
          </p:cNvGrpSpPr>
          <p:nvPr/>
        </p:nvGrpSpPr>
        <p:grpSpPr bwMode="auto">
          <a:xfrm>
            <a:off x="9551989" y="6381750"/>
            <a:ext cx="720725" cy="215900"/>
            <a:chOff x="8028384" y="6381328"/>
            <a:chExt cx="720080" cy="216024"/>
          </a:xfrm>
        </p:grpSpPr>
        <p:sp>
          <p:nvSpPr>
            <p:cNvPr id="9" name="Управляющая кнопка: далее 8">
              <a:hlinkClick r:id="" action="ppaction://hlinkshowjump?jump=nextslide" highlightClick="1"/>
            </p:cNvPr>
            <p:cNvSpPr/>
            <p:nvPr/>
          </p:nvSpPr>
          <p:spPr>
            <a:xfrm>
              <a:off x="8532757" y="6381328"/>
              <a:ext cx="215707" cy="216024"/>
            </a:xfrm>
            <a:prstGeom prst="actionButtonForwardNex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8028384" y="6381328"/>
              <a:ext cx="215707" cy="216024"/>
            </a:xfrm>
            <a:prstGeom prst="actionButtonBackPrevious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1" name="Управляющая кнопка: домой 10">
              <a:hlinkClick r:id="" action="ppaction://hlinkshowjump?jump=firstslide" highlightClick="1"/>
            </p:cNvPr>
            <p:cNvSpPr/>
            <p:nvPr/>
          </p:nvSpPr>
          <p:spPr>
            <a:xfrm>
              <a:off x="8244091" y="6381328"/>
              <a:ext cx="288666" cy="216024"/>
            </a:xfrm>
            <a:prstGeom prst="actionButtonHom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4367214" y="4797425"/>
            <a:ext cx="56165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>
                <a:solidFill>
                  <a:srgbClr val="CC0000"/>
                </a:solidFill>
              </a:rPr>
              <a:t>Когда встречаются два англичанина, их первые слова о погоде.</a:t>
            </a:r>
          </a:p>
        </p:txBody>
      </p:sp>
    </p:spTree>
    <p:extLst>
      <p:ext uri="{BB962C8B-B14F-4D97-AF65-F5344CB8AC3E}">
        <p14:creationId xmlns:p14="http://schemas.microsoft.com/office/powerpoint/2010/main" val="30355643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7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http://fs107.taba.ru/dev72/0/008/043/0008043387.f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257">
            <a:off x="8401050" y="2492375"/>
            <a:ext cx="1690688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95550" y="4076700"/>
            <a:ext cx="7416800" cy="927100"/>
          </a:xfrm>
        </p:spPr>
        <p:txBody>
          <a:bodyPr vert="horz" lIns="0" tIns="45720" rIns="0" bIns="0" rtlCol="0" anchor="b" anchorCtr="0">
            <a:normAutofit/>
          </a:bodyPr>
          <a:lstStyle/>
          <a:p>
            <a:pPr eaLnBrk="1" hangingPunct="1">
              <a:defRPr/>
            </a:pPr>
            <a:r>
              <a:rPr lang="en-US" sz="2700" b="1"/>
              <a:t>“Climate is what we expect, </a:t>
            </a:r>
            <a:br>
              <a:rPr lang="en-US" sz="2700" b="1"/>
            </a:br>
            <a:r>
              <a:rPr lang="en-US" sz="2700" b="1"/>
              <a:t>weather is what we get”</a:t>
            </a:r>
            <a:endParaRPr lang="ru-RU" sz="2700" b="1"/>
          </a:p>
        </p:txBody>
      </p:sp>
      <p:pic>
        <p:nvPicPr>
          <p:cNvPr id="6146" name="Picture 2" descr="http://elitat.ru:7080/one/3248/135101679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513" y="548680"/>
            <a:ext cx="2269593" cy="2880320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1992313" y="3573463"/>
            <a:ext cx="1871662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>
                <a:latin typeface="Calibri" panose="020F0502020204030204" pitchFamily="34" charset="0"/>
              </a:rPr>
              <a:t>Mark Twain</a:t>
            </a:r>
            <a:endParaRPr lang="ru-RU" sz="2400" b="1">
              <a:latin typeface="Calibri" panose="020F0502020204030204" pitchFamily="34" charset="0"/>
            </a:endParaRPr>
          </a:p>
        </p:txBody>
      </p:sp>
      <p:pic>
        <p:nvPicPr>
          <p:cNvPr id="6150" name="Picture 6" descr="http://www.stihi.ru/pics/2012/08/06/60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3537">
            <a:off x="4291295" y="2437774"/>
            <a:ext cx="2582600" cy="1452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.piccy.info/i3/07/a3/fbfc8c469c8aa84aac7fc63a0202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610">
            <a:off x="7304686" y="283867"/>
            <a:ext cx="2662378" cy="1996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uralstudent.ru/images/news/15.10.2012/dozhd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710" y="551321"/>
            <a:ext cx="2387453" cy="1790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blog.websitetemplates.bz/wp-content/uploads/2011/12/organic_wallpaper_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36" y="1988866"/>
            <a:ext cx="2187098" cy="1640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6" name="Группа 10"/>
          <p:cNvGrpSpPr>
            <a:grpSpLocks/>
          </p:cNvGrpSpPr>
          <p:nvPr/>
        </p:nvGrpSpPr>
        <p:grpSpPr bwMode="auto">
          <a:xfrm>
            <a:off x="9551989" y="6381750"/>
            <a:ext cx="720725" cy="215900"/>
            <a:chOff x="8028384" y="6381328"/>
            <a:chExt cx="720080" cy="216024"/>
          </a:xfrm>
        </p:grpSpPr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8532757" y="6381328"/>
              <a:ext cx="215707" cy="216024"/>
            </a:xfrm>
            <a:prstGeom prst="actionButtonForwardNex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3" name="Управляющая кнопка: назад 12">
              <a:hlinkClick r:id="" action="ppaction://hlinkshowjump?jump=previousslide" highlightClick="1"/>
            </p:cNvPr>
            <p:cNvSpPr/>
            <p:nvPr/>
          </p:nvSpPr>
          <p:spPr>
            <a:xfrm>
              <a:off x="8028384" y="6381328"/>
              <a:ext cx="215707" cy="216024"/>
            </a:xfrm>
            <a:prstGeom prst="actionButtonBackPrevious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4" name="Управляющая кнопка: домой 13">
              <a:hlinkClick r:id="" action="ppaction://hlinkshowjump?jump=firstslide" highlightClick="1"/>
            </p:cNvPr>
            <p:cNvSpPr/>
            <p:nvPr/>
          </p:nvSpPr>
          <p:spPr>
            <a:xfrm>
              <a:off x="8244091" y="6381328"/>
              <a:ext cx="288666" cy="216024"/>
            </a:xfrm>
            <a:prstGeom prst="actionButtonHom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3287714" y="5157788"/>
            <a:ext cx="60483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>
                <a:solidFill>
                  <a:srgbClr val="CC0000"/>
                </a:solidFill>
              </a:rPr>
              <a:t>Климат – это то, что мы ожидаем, погода – то, что мы получаем.</a:t>
            </a:r>
          </a:p>
        </p:txBody>
      </p:sp>
    </p:spTree>
    <p:extLst>
      <p:ext uri="{BB962C8B-B14F-4D97-AF65-F5344CB8AC3E}">
        <p14:creationId xmlns:p14="http://schemas.microsoft.com/office/powerpoint/2010/main" val="33142002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6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7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4076700"/>
            <a:ext cx="9144000" cy="1079500"/>
          </a:xfrm>
        </p:spPr>
        <p:txBody>
          <a:bodyPr vert="horz" lIns="0" tIns="45720" rIns="0" bIns="0" rtlCol="0" anchor="b" anchorCtr="0">
            <a:normAutofit/>
          </a:bodyPr>
          <a:lstStyle/>
          <a:p>
            <a:pPr eaLnBrk="1" hangingPunct="1">
              <a:defRPr/>
            </a:pPr>
            <a:r>
              <a:rPr lang="en-US" sz="2700" b="1"/>
              <a:t>“The weather is like the government, always is wrong”</a:t>
            </a:r>
            <a:endParaRPr lang="ru-RU" sz="2700" b="1"/>
          </a:p>
        </p:txBody>
      </p:sp>
      <p:pic>
        <p:nvPicPr>
          <p:cNvPr id="7170" name="Picture 2" descr="http://www.gdz.su/Uploads/Writers/dzherom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3212" y="501750"/>
            <a:ext cx="2502768" cy="2935938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774826" y="3573463"/>
            <a:ext cx="2735263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>
                <a:latin typeface="Calibri" panose="020F0502020204030204" pitchFamily="34" charset="0"/>
              </a:rPr>
              <a:t>Jerome K. Jerome</a:t>
            </a:r>
            <a:endParaRPr lang="ru-RU" sz="2400" b="1">
              <a:latin typeface="Calibri" panose="020F0502020204030204" pitchFamily="34" charset="0"/>
            </a:endParaRPr>
          </a:p>
        </p:txBody>
      </p:sp>
      <p:pic>
        <p:nvPicPr>
          <p:cNvPr id="7172" name="Picture 4" descr="http://i.telegraph.co.uk/multimedia/archive/01765/house_of_lords_176588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263" y="618126"/>
            <a:ext cx="4957564" cy="3103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grpSp>
        <p:nvGrpSpPr>
          <p:cNvPr id="15366" name="Группа 6"/>
          <p:cNvGrpSpPr>
            <a:grpSpLocks/>
          </p:cNvGrpSpPr>
          <p:nvPr/>
        </p:nvGrpSpPr>
        <p:grpSpPr bwMode="auto">
          <a:xfrm>
            <a:off x="9551989" y="6381750"/>
            <a:ext cx="720725" cy="215900"/>
            <a:chOff x="8028384" y="6381328"/>
            <a:chExt cx="720080" cy="216024"/>
          </a:xfrm>
        </p:grpSpPr>
        <p:sp>
          <p:nvSpPr>
            <p:cNvPr id="8" name="Управляющая кнопка: далее 7">
              <a:hlinkClick r:id="" action="ppaction://hlinkshowjump?jump=nextslide" highlightClick="1"/>
            </p:cNvPr>
            <p:cNvSpPr/>
            <p:nvPr/>
          </p:nvSpPr>
          <p:spPr>
            <a:xfrm>
              <a:off x="8532757" y="6381328"/>
              <a:ext cx="215707" cy="216024"/>
            </a:xfrm>
            <a:prstGeom prst="actionButtonForwardNex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8028384" y="6381328"/>
              <a:ext cx="215707" cy="216024"/>
            </a:xfrm>
            <a:prstGeom prst="actionButtonBackPrevious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0" name="Управляющая кнопка: домой 9">
              <a:hlinkClick r:id="" action="ppaction://hlinkshowjump?jump=firstslide" highlightClick="1"/>
            </p:cNvPr>
            <p:cNvSpPr/>
            <p:nvPr/>
          </p:nvSpPr>
          <p:spPr>
            <a:xfrm>
              <a:off x="8244091" y="6381328"/>
              <a:ext cx="288666" cy="216024"/>
            </a:xfrm>
            <a:prstGeom prst="actionButtonHom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135188" y="5373688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>
                <a:solidFill>
                  <a:srgbClr val="CC0000"/>
                </a:solidFill>
              </a:rPr>
              <a:t>Погода, как правительство, всегда не та, что нужна.</a:t>
            </a:r>
          </a:p>
        </p:txBody>
      </p:sp>
    </p:spTree>
    <p:extLst>
      <p:ext uri="{BB962C8B-B14F-4D97-AF65-F5344CB8AC3E}">
        <p14:creationId xmlns:p14="http://schemas.microsoft.com/office/powerpoint/2010/main" val="35277100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8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9288" y="3933825"/>
            <a:ext cx="8229600" cy="1143000"/>
          </a:xfrm>
        </p:spPr>
        <p:txBody>
          <a:bodyPr vert="horz" lIns="0" tIns="45720" rIns="0" bIns="0" rtlCol="0" anchor="b" anchorCtr="0">
            <a:normAutofit/>
          </a:bodyPr>
          <a:lstStyle/>
          <a:p>
            <a:pPr eaLnBrk="1" hangingPunct="1">
              <a:defRPr/>
            </a:pPr>
            <a:r>
              <a:rPr lang="en-US" sz="2700" b="1"/>
              <a:t>“We may choose climate, but the weather thrusts upon us”</a:t>
            </a:r>
            <a:endParaRPr lang="ru-RU" sz="2700" b="1"/>
          </a:p>
        </p:txBody>
      </p:sp>
      <p:pic>
        <p:nvPicPr>
          <p:cNvPr id="3076" name="Picture 4" descr="William Sydney Porter by double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178" y="499717"/>
            <a:ext cx="2448272" cy="28043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919288" y="3429000"/>
            <a:ext cx="2159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>
                <a:latin typeface="Calibri" panose="020F0502020204030204" pitchFamily="34" charset="0"/>
              </a:rPr>
              <a:t>O. Henry</a:t>
            </a:r>
            <a:endParaRPr lang="ru-RU" sz="2400" b="1">
              <a:latin typeface="Calibri" panose="020F0502020204030204" pitchFamily="34" charset="0"/>
            </a:endParaRPr>
          </a:p>
        </p:txBody>
      </p:sp>
      <p:pic>
        <p:nvPicPr>
          <p:cNvPr id="3078" name="Picture 6" descr="http://cs5965.userapi.com/u47027830/-14/x_ce6f48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5430">
            <a:off x="6131293" y="547295"/>
            <a:ext cx="3825799" cy="321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6390" name="Группа 4"/>
          <p:cNvGrpSpPr>
            <a:grpSpLocks/>
          </p:cNvGrpSpPr>
          <p:nvPr/>
        </p:nvGrpSpPr>
        <p:grpSpPr bwMode="auto">
          <a:xfrm>
            <a:off x="9551989" y="6381750"/>
            <a:ext cx="504825" cy="215900"/>
            <a:chOff x="8028384" y="6381328"/>
            <a:chExt cx="504056" cy="216024"/>
          </a:xfrm>
        </p:grpSpPr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8028384" y="6381328"/>
              <a:ext cx="215571" cy="216024"/>
            </a:xfrm>
            <a:prstGeom prst="actionButtonBackPrevious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1" name="Управляющая кнопка: домой 10">
              <a:hlinkClick r:id="" action="ppaction://hlinkshowjump?jump=firstslide" highlightClick="1"/>
            </p:cNvPr>
            <p:cNvSpPr/>
            <p:nvPr/>
          </p:nvSpPr>
          <p:spPr>
            <a:xfrm>
              <a:off x="8243955" y="6381328"/>
              <a:ext cx="288485" cy="216024"/>
            </a:xfrm>
            <a:prstGeom prst="actionButtonHom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2135189" y="5300663"/>
            <a:ext cx="82819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>
                <a:solidFill>
                  <a:srgbClr val="CC0000"/>
                </a:solidFill>
              </a:rPr>
              <a:t>Мы можем выбрать климат, но погода себя нам навязывает.</a:t>
            </a:r>
          </a:p>
        </p:txBody>
      </p:sp>
    </p:spTree>
    <p:extLst>
      <p:ext uri="{BB962C8B-B14F-4D97-AF65-F5344CB8AC3E}">
        <p14:creationId xmlns:p14="http://schemas.microsoft.com/office/powerpoint/2010/main" val="17390021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8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129</Words>
  <Application>Microsoft Office PowerPoint</Application>
  <PresentationFormat>Широкоэкранный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Constantia</vt:lpstr>
      <vt:lpstr>Тема Office</vt:lpstr>
      <vt:lpstr>Climate -</vt:lpstr>
      <vt:lpstr>It is raining cats and dogs</vt:lpstr>
      <vt:lpstr>“When two Englishmen meet, their first talk is about the weather”</vt:lpstr>
      <vt:lpstr>“Climate is what we expect,  weather is what we get”</vt:lpstr>
      <vt:lpstr>“The weather is like the government, always is wrong”</vt:lpstr>
      <vt:lpstr>“We may choose climate, but the weather thrusts upon us”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-</dc:title>
  <dc:creator>Светлана</dc:creator>
  <cp:lastModifiedBy>Светлана</cp:lastModifiedBy>
  <cp:revision>1</cp:revision>
  <dcterms:created xsi:type="dcterms:W3CDTF">2014-12-13T13:21:27Z</dcterms:created>
  <dcterms:modified xsi:type="dcterms:W3CDTF">2014-12-13T13:22:59Z</dcterms:modified>
</cp:coreProperties>
</file>