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№ 3</a:t>
            </a:r>
            <a:br>
              <a:rPr lang="ru-RU" dirty="0" smtClean="0"/>
            </a:br>
            <a:r>
              <a:rPr lang="ru-RU" dirty="0" smtClean="0"/>
              <a:t>по физической культуре для учащихся </a:t>
            </a:r>
            <a:br>
              <a:rPr lang="ru-RU" dirty="0" smtClean="0"/>
            </a:br>
            <a:r>
              <a:rPr lang="ru-RU" dirty="0" smtClean="0"/>
              <a:t>9-го класса.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357562"/>
            <a:ext cx="8329642" cy="321471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Темы:</a:t>
            </a:r>
            <a:endParaRPr lang="ru-RU" dirty="0" smtClean="0"/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 Лёгкая атлетика: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бег 1000м, 800м,прыжки в высоту.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2.Гимнастика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: вис, упор, подъём переворотом, подтягивание.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3.Футбол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: учебная игра по упрощённым правилам.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урока: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Обучать технике: длительному бегу, технике прыжка в высоту с разбега.</a:t>
            </a:r>
          </a:p>
          <a:p>
            <a:endParaRPr lang="ru-RU" dirty="0" smtClean="0"/>
          </a:p>
          <a:p>
            <a:r>
              <a:rPr lang="ru-RU" dirty="0" smtClean="0"/>
              <a:t>2.Развивать выносливость, прыгучесть.	</a:t>
            </a:r>
          </a:p>
          <a:p>
            <a:endParaRPr lang="ru-RU" dirty="0" smtClean="0"/>
          </a:p>
          <a:p>
            <a:r>
              <a:rPr lang="ru-RU" dirty="0" smtClean="0"/>
              <a:t>3.Воспитывать самостоятельность, дисциплинированность.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Учебная игра в футбол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Площадка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ширина 15-25 метров;  длинна 25-42 метров.</a:t>
            </a:r>
          </a:p>
          <a:p>
            <a:pPr>
              <a:buNone/>
            </a:pPr>
            <a:r>
              <a:rPr lang="ru-RU" sz="2400" b="1" dirty="0" smtClean="0"/>
              <a:t>Ворота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длинна 3 метра; высота 2 метра.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Мяч</a:t>
            </a:r>
          </a:p>
          <a:p>
            <a:pPr>
              <a:buNone/>
            </a:pPr>
            <a:r>
              <a:rPr lang="ru-RU" sz="2400" dirty="0" smtClean="0"/>
              <a:t>имеет длину окружности не менее 62см и не более 64см;на момент начала матча имеет вес не менее 400г и не более 440г;имеет давление, равное 0,4-0,6 атмосферы.</a:t>
            </a:r>
          </a:p>
          <a:p>
            <a:pPr>
              <a:buNone/>
            </a:pPr>
            <a:r>
              <a:rPr lang="ru-RU" sz="2400" dirty="0" smtClean="0"/>
              <a:t> </a:t>
            </a:r>
            <a:r>
              <a:rPr lang="ru-RU" sz="2400" b="1" dirty="0" smtClean="0"/>
              <a:t>Игроки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матче принимают участие две команды, каждая из которых состоит не более чем из пяти игроков, один из них – вратарь.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выносливости, прыгучести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r>
              <a:rPr lang="ru-RU" dirty="0" smtClean="0"/>
              <a:t>1.Упор присев, упор лежа</a:t>
            </a:r>
          </a:p>
          <a:p>
            <a:r>
              <a:rPr lang="ru-RU" dirty="0" smtClean="0"/>
              <a:t>2.Смена положения ног прыжком</a:t>
            </a:r>
          </a:p>
          <a:p>
            <a:r>
              <a:rPr lang="ru-RU" dirty="0" smtClean="0"/>
              <a:t>3.Вис согнувшись</a:t>
            </a:r>
          </a:p>
          <a:p>
            <a:r>
              <a:rPr lang="ru-RU" dirty="0" smtClean="0"/>
              <a:t>4.Подъем переворотом:</a:t>
            </a:r>
          </a:p>
          <a:p>
            <a:pPr>
              <a:buNone/>
            </a:pPr>
            <a:r>
              <a:rPr lang="ru-RU" dirty="0" smtClean="0"/>
              <a:t>          -силой</a:t>
            </a:r>
          </a:p>
          <a:p>
            <a:pPr>
              <a:buNone/>
            </a:pPr>
            <a:r>
              <a:rPr lang="ru-RU" dirty="0" smtClean="0"/>
              <a:t>          -толчком одной ногой об верхнюю жердь</a:t>
            </a:r>
          </a:p>
          <a:p>
            <a:r>
              <a:rPr lang="ru-RU" dirty="0" smtClean="0"/>
              <a:t>5.Подтягивание на перекладине</a:t>
            </a:r>
          </a:p>
          <a:p>
            <a:r>
              <a:rPr lang="ru-RU" dirty="0" smtClean="0"/>
              <a:t>6.Напрыгивание на прыжковые тумбочки, прыжок  «в глубину»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Слав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000240"/>
            <a:ext cx="4250546" cy="22145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Обучение длительному бегу, технике прыжка в высоту с разбега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r>
              <a:rPr lang="ru-RU" dirty="0" smtClean="0"/>
              <a:t>1.Повторный бег: 1000,800 метров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2.Прыжки в высоту с разбега способом «перешагивание»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Слава\Desktop\551581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929198"/>
            <a:ext cx="4929222" cy="16467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лава\Desktop\img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380737"/>
            <a:ext cx="3929058" cy="54772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Обучение прыжка в высоту с разбега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429124" cy="5357826"/>
          </a:xfrm>
        </p:spPr>
        <p:txBody>
          <a:bodyPr/>
          <a:lstStyle/>
          <a:p>
            <a:r>
              <a:rPr lang="ru-RU" dirty="0" smtClean="0"/>
              <a:t>Имитация прыжка в высоту на месте</a:t>
            </a:r>
          </a:p>
          <a:p>
            <a:endParaRPr lang="ru-RU" dirty="0" smtClean="0"/>
          </a:p>
          <a:p>
            <a:r>
              <a:rPr lang="ru-RU" dirty="0" smtClean="0"/>
              <a:t>Прыжки через бревно</a:t>
            </a:r>
          </a:p>
          <a:p>
            <a:endParaRPr lang="ru-RU" dirty="0" smtClean="0"/>
          </a:p>
          <a:p>
            <a:r>
              <a:rPr lang="ru-RU" dirty="0" smtClean="0"/>
              <a:t>Прыжок в высоту с разбега 3 шагов</a:t>
            </a:r>
          </a:p>
          <a:p>
            <a:endParaRPr lang="ru-RU" dirty="0" smtClean="0"/>
          </a:p>
          <a:p>
            <a:r>
              <a:rPr lang="ru-RU" dirty="0" smtClean="0"/>
              <a:t>Прыжки в высоту с полного разбега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Медленный бег в сочетании с ходьбой</a:t>
            </a:r>
            <a:endParaRPr lang="ru-RU" dirty="0"/>
          </a:p>
        </p:txBody>
      </p:sp>
      <p:pic>
        <p:nvPicPr>
          <p:cNvPr id="3074" name="Picture 2" descr="C:\Users\Слава\Desktop\cf32cc5b1e2ca28467cb4cb46c2f7b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60885"/>
            <a:ext cx="6929486" cy="5197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</TotalTime>
  <Words>170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урок № 3 по физической культуре для учащихся  9-го класса. </vt:lpstr>
      <vt:lpstr>Задачи урока: </vt:lpstr>
      <vt:lpstr>Учебная игра в футбол</vt:lpstr>
      <vt:lpstr>Развитие выносливости, прыгучести</vt:lpstr>
      <vt:lpstr>Обучение длительному бегу, технике прыжка в высоту с разбега</vt:lpstr>
      <vt:lpstr>Обучение прыжка в высоту с разбега</vt:lpstr>
      <vt:lpstr>Медленный бег в сочетании с ходьбой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 3 по физической культуре для учащихся  9-го класса. </dc:title>
  <dc:creator>Слава</dc:creator>
  <cp:lastModifiedBy>Слава</cp:lastModifiedBy>
  <cp:revision>8</cp:revision>
  <dcterms:created xsi:type="dcterms:W3CDTF">2014-02-05T19:40:44Z</dcterms:created>
  <dcterms:modified xsi:type="dcterms:W3CDTF">2014-02-10T19:36:56Z</dcterms:modified>
</cp:coreProperties>
</file>