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8" r:id="rId8"/>
    <p:sldId id="265" r:id="rId9"/>
    <p:sldId id="266" r:id="rId10"/>
    <p:sldId id="270" r:id="rId11"/>
    <p:sldId id="267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92696"/>
            <a:ext cx="7920880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Arial Black" pitchFamily="34" charset="0"/>
              </a:rPr>
              <a:t>Тема : «Здоровому все здорово» </a:t>
            </a:r>
          </a:p>
          <a:p>
            <a:r>
              <a:rPr lang="ru-RU" sz="2800" dirty="0" smtClean="0">
                <a:solidFill>
                  <a:schemeClr val="accent6">
                    <a:lumMod val="10000"/>
                  </a:schemeClr>
                </a:solidFill>
                <a:latin typeface="Arial Black" pitchFamily="34" charset="0"/>
              </a:rPr>
              <a:t>( Понятие здорового образа жизни. Развитие основных физических качеств</a:t>
            </a:r>
            <a:endParaRPr lang="ru-RU" sz="2800" dirty="0">
              <a:solidFill>
                <a:schemeClr val="accent6">
                  <a:lumMod val="1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обдожка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8280920" cy="4039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5555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орт зо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056784" cy="561662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доров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rganization Chart 6"/>
          <p:cNvGraphicFramePr>
            <a:graphicFrameLocks/>
          </p:cNvGraphicFramePr>
          <p:nvPr/>
        </p:nvGraphicFramePr>
        <p:xfrm>
          <a:off x="251520" y="116632"/>
          <a:ext cx="8641333" cy="6552728"/>
        </p:xfrm>
        <a:graphic>
          <a:graphicData uri="http://schemas.openxmlformats.org/drawingml/2006/compatibility">
            <com:legacyDrawing xmlns:com="http://schemas.openxmlformats.org/drawingml/2006/compatibility" spid="_x0000_s20482"/>
          </a:graphicData>
        </a:graphic>
      </p:graphicFrame>
      <p:pic>
        <p:nvPicPr>
          <p:cNvPr id="3" name="Рисунок 2" descr="ритми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49080"/>
            <a:ext cx="1419225" cy="1428750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12776"/>
            <a:ext cx="1466850" cy="14287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конце уро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114"/>
            <a:ext cx="9144000" cy="680888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6712"/>
            <a:ext cx="8136904" cy="5539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Задачи: 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1.Формирование знаний и навыков в двигательной деятельности по сохранению здоровья.</a:t>
            </a:r>
          </a:p>
          <a:p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2. Формировать представление о ЗОЖ.</a:t>
            </a:r>
          </a:p>
          <a:p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3.Развитие физических качеств: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быстроты,ловкости,координации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.</a:t>
            </a:r>
          </a:p>
          <a:p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4.Воспитание добрых отношений друг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другу,взаимовыручка,уважение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.</a:t>
            </a:r>
          </a:p>
          <a:p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507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488832" cy="16619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В здоровом теле –здоровый дух </a:t>
            </a:r>
          </a:p>
          <a:p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Двигайся больше- проживешь дольше</a:t>
            </a:r>
          </a:p>
          <a:p>
            <a:endParaRPr lang="ru-RU" dirty="0"/>
          </a:p>
        </p:txBody>
      </p:sp>
      <p:pic>
        <p:nvPicPr>
          <p:cNvPr id="3" name="Рисунок 2" descr="лыж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564904"/>
            <a:ext cx="5363799" cy="3168352"/>
          </a:xfrm>
          <a:prstGeom prst="rect">
            <a:avLst/>
          </a:prstGeom>
          <a:solidFill>
            <a:srgbClr val="FFFF0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74116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560840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Здоровье-дороже</a:t>
            </a:r>
            <a:r>
              <a:rPr lang="ru-RU" sz="4000" dirty="0" smtClean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 всех богатств</a:t>
            </a:r>
          </a:p>
          <a:p>
            <a:endParaRPr lang="ru-RU" sz="4000" dirty="0" smtClean="0"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Чистота –залог здоровья</a:t>
            </a:r>
          </a:p>
          <a:p>
            <a:endParaRPr lang="ru-RU" sz="4000" dirty="0" smtClean="0"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Если хочешь быть здоровым закаляйся</a:t>
            </a:r>
            <a:endParaRPr lang="ru-RU" sz="4000" dirty="0"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49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1052736"/>
            <a:ext cx="792088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25000"/>
                  </a:schemeClr>
                </a:solidFill>
              </a:rPr>
              <a:t>Здоровье- это состояние полного физического, духовного и социального </a:t>
            </a:r>
            <a:r>
              <a:rPr lang="ru-RU" sz="4800" dirty="0" err="1" smtClean="0">
                <a:solidFill>
                  <a:schemeClr val="accent6">
                    <a:lumMod val="25000"/>
                  </a:schemeClr>
                </a:solidFill>
              </a:rPr>
              <a:t>благополучия,а</a:t>
            </a:r>
            <a:r>
              <a:rPr lang="ru-RU" sz="4800" dirty="0" smtClean="0">
                <a:solidFill>
                  <a:schemeClr val="accent6">
                    <a:lumMod val="25000"/>
                  </a:schemeClr>
                </a:solidFill>
              </a:rPr>
              <a:t> не только </a:t>
            </a:r>
            <a:r>
              <a:rPr lang="ru-RU" sz="4800" dirty="0" err="1" smtClean="0">
                <a:solidFill>
                  <a:schemeClr val="accent6">
                    <a:lumMod val="25000"/>
                  </a:schemeClr>
                </a:solidFill>
              </a:rPr>
              <a:t>отсуствие</a:t>
            </a:r>
            <a:r>
              <a:rPr lang="ru-RU" sz="4800" dirty="0" smtClean="0">
                <a:solidFill>
                  <a:schemeClr val="accent6">
                    <a:lumMod val="25000"/>
                  </a:schemeClr>
                </a:solidFill>
              </a:rPr>
              <a:t> заболеваний или физических дефектов.</a:t>
            </a:r>
            <a:endParaRPr lang="ru-RU" sz="48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3412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ит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450" y="980727"/>
            <a:ext cx="6692974" cy="4968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67687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Рациональное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питание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90245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иги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редные привы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7200799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332656"/>
            <a:ext cx="42889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Отказ от вредных привычек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жим д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21946"/>
            <a:ext cx="5688631" cy="609315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71</TotalTime>
  <Words>110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Master</cp:lastModifiedBy>
  <cp:revision>12</cp:revision>
  <dcterms:created xsi:type="dcterms:W3CDTF">2014-04-21T06:51:30Z</dcterms:created>
  <dcterms:modified xsi:type="dcterms:W3CDTF">2014-04-24T12:56:35Z</dcterms:modified>
</cp:coreProperties>
</file>