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3476" autoAdjust="0"/>
  </p:normalViewPr>
  <p:slideViewPr>
    <p:cSldViewPr>
      <p:cViewPr>
        <p:scale>
          <a:sx n="100" d="100"/>
          <a:sy n="100" d="100"/>
        </p:scale>
        <p:origin x="-72" y="9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83E464F-CA61-4958-8C19-63DAA10DBD2C}" type="datetimeFigureOut">
              <a:rPr lang="ru-RU"/>
              <a:pPr>
                <a:defRPr/>
              </a:pPr>
              <a:t>07.05.2013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E7BFBAD-8563-47AE-BF72-C91A558B3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73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D70E0-A483-4A1D-8D8E-C2E15901B35C}" type="datetimeFigureOut">
              <a:rPr lang="ru-RU"/>
              <a:pPr>
                <a:defRPr/>
              </a:pPr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6C947-1E7B-42ED-A837-E32A4388A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620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6959C-A3E7-42D5-99B0-3E1627D33A64}" type="datetimeFigureOut">
              <a:rPr lang="ru-RU"/>
              <a:pPr>
                <a:defRPr/>
              </a:pPr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51870-1654-4C26-A369-44DDDACF9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39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3041-FBD3-46B0-9947-72206EC8996A}" type="datetimeFigureOut">
              <a:rPr lang="ru-RU"/>
              <a:pPr>
                <a:defRPr/>
              </a:pPr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6F84-4A16-45F4-99A7-8E9E76C4D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37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F7F99-281A-446D-9C35-922B305D943B}" type="datetimeFigureOut">
              <a:rPr lang="ru-RU"/>
              <a:pPr>
                <a:defRPr/>
              </a:pPr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2E388-B0D6-409A-B32F-C6FA85B3F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109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6EF40-E9EC-42E8-8CE0-BF682C11834E}" type="datetimeFigureOut">
              <a:rPr lang="ru-RU"/>
              <a:pPr>
                <a:defRPr/>
              </a:pPr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0ADD8-A624-4BF0-9754-2BAA565CC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03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031BF-5642-48A8-8405-11F421DA7DB7}" type="datetimeFigureOut">
              <a:rPr lang="ru-RU"/>
              <a:pPr>
                <a:defRPr/>
              </a:pPr>
              <a:t>07.05.2013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37615-1B41-4076-8401-15820269E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95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8402E-91F2-4193-AD01-14E5675C59B0}" type="datetimeFigureOut">
              <a:rPr lang="ru-RU"/>
              <a:pPr>
                <a:defRPr/>
              </a:pPr>
              <a:t>07.05.2013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2A870-E84A-4656-879A-7AC5A1B3D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776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79037-3764-4574-8C1A-FF11F08A4717}" type="datetimeFigureOut">
              <a:rPr lang="ru-RU"/>
              <a:pPr>
                <a:defRPr/>
              </a:pPr>
              <a:t>07.05.2013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1F288-519C-441F-8F8B-44158C951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99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142D8-7954-404E-B8B1-D2DF8613B668}" type="datetimeFigureOut">
              <a:rPr lang="ru-RU"/>
              <a:pPr>
                <a:defRPr/>
              </a:pPr>
              <a:t>07.05.2013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D9F48-8255-4E4B-9238-5D1D62419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79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924D1-6DC6-43D5-8122-40B8066862DA}" type="datetimeFigureOut">
              <a:rPr lang="ru-RU"/>
              <a:pPr>
                <a:defRPr/>
              </a:pPr>
              <a:t>07.05.2013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64D60-4B59-4E3E-9D17-564D25F5E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67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76434-B855-488C-AE4A-32D56A3180DD}" type="datetimeFigureOut">
              <a:rPr lang="ru-RU"/>
              <a:pPr>
                <a:defRPr/>
              </a:pPr>
              <a:t>07.05.2013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88B72-0987-4009-A1D3-955D42C19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08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276E69-C8AA-4E12-95DB-828A8E2BFF32}" type="datetimeFigureOut">
              <a:rPr lang="ru-RU"/>
              <a:pPr>
                <a:defRPr/>
              </a:pPr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FA6295-4411-4D75-AC05-9E077C4DB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2700" y="0"/>
            <a:ext cx="9144000" cy="9080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Цезари Рима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144000" cy="59492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Нерон                                 Траян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1700213"/>
            <a:ext cx="261885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81" y="1700213"/>
            <a:ext cx="2771466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5435600" y="1052513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-19050"/>
            <a:ext cx="922655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Сравните </a:t>
            </a:r>
            <a:r>
              <a:rPr lang="en-US" dirty="0" smtClean="0"/>
              <a:t>  </a:t>
            </a:r>
            <a:r>
              <a:rPr lang="ru-RU" dirty="0" smtClean="0"/>
              <a:t>императора </a:t>
            </a:r>
            <a:r>
              <a:rPr lang="en-US" dirty="0" smtClean="0"/>
              <a:t>  </a:t>
            </a:r>
            <a:r>
              <a:rPr lang="ru-RU" dirty="0" smtClean="0"/>
              <a:t>Нерона и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императора     Траяна.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1. Назовите черты характера Нерона и Траяна.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2. Что сделали для Рима   император   Нерон и      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                                    император      Траян?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4213" y="4365625"/>
          <a:ext cx="8208962" cy="2179857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4104481"/>
                <a:gridCol w="4104481"/>
              </a:tblGrid>
              <a:tr h="45692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                   </a:t>
                      </a:r>
                      <a:r>
                        <a:rPr lang="ru-RU" sz="2400" dirty="0" smtClean="0"/>
                        <a:t>Нерон</a:t>
                      </a:r>
                      <a:endParaRPr lang="ru-RU" sz="2400" dirty="0"/>
                    </a:p>
                  </a:txBody>
                  <a:tcPr marL="91441" marR="91441" marT="45693" marB="45693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               Траян</a:t>
                      </a:r>
                      <a:endParaRPr lang="ru-RU" sz="2400" dirty="0"/>
                    </a:p>
                  </a:txBody>
                  <a:tcPr marL="91441" marR="91441" marT="45693" marB="45693"/>
                </a:tc>
              </a:tr>
              <a:tr h="172271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                               </a:t>
                      </a:r>
                      <a:endParaRPr lang="ru-RU" sz="1800" dirty="0"/>
                    </a:p>
                  </a:txBody>
                  <a:tcPr marL="91441" marR="91441" marT="45693" marB="45693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 marT="45693" marB="45693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44824"/>
            <a:ext cx="9144000" cy="69028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Нерон                                 Траян                     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«наихудший»                 «наилучший»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12713"/>
            <a:ext cx="3671888" cy="437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3455987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00213"/>
          </a:xfr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Годы    правления</a:t>
            </a:r>
            <a:br>
              <a:rPr lang="ru-RU" dirty="0" smtClean="0"/>
            </a:br>
            <a:r>
              <a:rPr lang="ru-RU" dirty="0" smtClean="0"/>
              <a:t>императоров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9144000" cy="51571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Нерон                          Траян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«наихудший»         «наилучший»       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54 г. - 68 г. н.э.       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98- 117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г. н.э.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59766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 «При нем Римская империя достигла наивысшего могущества. В </a:t>
            </a:r>
            <a:r>
              <a:rPr lang="ru-RU" sz="28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име по его приказу перестроили одну из площадей, получившую название Форум. В центре этой       красивейшей площади находилась колонна, поставленная в честь победы над </a:t>
            </a:r>
            <a:r>
              <a:rPr lang="ru-RU" sz="28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даками</a:t>
            </a:r>
            <a: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». </a:t>
            </a:r>
            <a:b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«Более всего его увлекала жажда успеха….когда он пел, никому не дозволялось выходить из театра… поэтому, говорят.. многие, не в силах более его слушать и хвалить, перебирались через стены, так как ворота были закрыты….»</a:t>
            </a:r>
            <a:endParaRPr lang="ru-RU" sz="28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"/>
            <a:ext cx="9144000" cy="98072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О каком императоре  идет речь?</a:t>
            </a:r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0871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проверочный тест   ( + или -)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144000" cy="59492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1. « Лучшим» из римских императоров   римляне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считали   Нерона.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2.  Траян, придя к власти, прекратил убийства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и запретил  доносы в Риме.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3.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Самым жестоким императором был Нерон.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4.  При императоре Нероне была образована 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новая провинция Дакия.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5. Римский историк  Корнелий Тацит о Траяне   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писал: « Время правления Траяна – это годы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редкого счастья».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512" y="-315416"/>
            <a:ext cx="9180512" cy="16561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равильные ответы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6512" y="1278682"/>
            <a:ext cx="9157617" cy="55892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1. –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2. +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3. +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4. –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5. +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188</Words>
  <Application>Microsoft Office PowerPoint</Application>
  <PresentationFormat>Экран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Цезари Рима</vt:lpstr>
      <vt:lpstr>Презентация PowerPoint</vt:lpstr>
      <vt:lpstr>                     Нерон                                 Траян                        «наихудший»                 «наилучший»                       </vt:lpstr>
      <vt:lpstr>Годы    правления императоров</vt:lpstr>
      <vt:lpstr>   1.  «При нем Римская империя достигла наивысшего могущества. В Риме по его приказу перестроили одну из площадей, получившую название Форум. В центре этой       красивейшей площади находилась колонна, поставленная в честь победы над даками».   2. «Более всего его увлекала жажда успеха….когда он пел, никому не дозволялось выходить из театра… поэтому, говорят.. многие, не в силах более его слушать и хвалить, перебирались через стены, так как ворота были закрыты….»</vt:lpstr>
      <vt:lpstr>     проверочный тест   ( + или -)</vt:lpstr>
      <vt:lpstr>правильные ответы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Цезари Рима</dc:title>
  <dc:creator>Admin</dc:creator>
  <cp:lastModifiedBy>Admin</cp:lastModifiedBy>
  <cp:revision>39</cp:revision>
  <dcterms:created xsi:type="dcterms:W3CDTF">2012-02-16T20:18:41Z</dcterms:created>
  <dcterms:modified xsi:type="dcterms:W3CDTF">2013-05-07T13:22:53Z</dcterms:modified>
</cp:coreProperties>
</file>