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4"/>
  </p:notesMasterIdLst>
  <p:sldIdLst>
    <p:sldId id="256" r:id="rId2"/>
    <p:sldId id="257" r:id="rId3"/>
    <p:sldId id="261" r:id="rId4"/>
    <p:sldId id="258" r:id="rId5"/>
    <p:sldId id="260" r:id="rId6"/>
    <p:sldId id="263" r:id="rId7"/>
    <p:sldId id="259" r:id="rId8"/>
    <p:sldId id="264" r:id="rId9"/>
    <p:sldId id="262" r:id="rId10"/>
    <p:sldId id="269" r:id="rId11"/>
    <p:sldId id="268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0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82878-8038-49AA-A66C-939E8DFA04C1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64907A-99FF-4411-8F2C-2246476023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386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4907A-99FF-4411-8F2C-22464760233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488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4907A-99FF-4411-8F2C-22464760233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488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50" y="1477971"/>
            <a:ext cx="86324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Игра </a:t>
            </a:r>
            <a:endParaRPr lang="ru-RU" sz="3600" b="1" dirty="0" smtClean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ru-RU" sz="36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как </a:t>
            </a:r>
            <a:r>
              <a:rPr lang="ru-RU" sz="3600" b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залог бодрости и </a:t>
            </a:r>
            <a:r>
              <a:rPr lang="ru-RU" sz="36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здоровья</a:t>
            </a:r>
            <a:endParaRPr lang="ru-RU" sz="3600" b="1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16016" y="5575773"/>
            <a:ext cx="42354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Автор: Гапоненко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А.Н., </a:t>
            </a:r>
            <a:endParaRPr lang="ru-RU" dirty="0" smtClean="0"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учитель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физической культуры</a:t>
            </a:r>
          </a:p>
          <a:p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МОУ «СОШ №32» г. Воркуты</a:t>
            </a:r>
          </a:p>
          <a:p>
            <a:endParaRPr lang="ru-RU" dirty="0"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019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42864" y="203154"/>
            <a:ext cx="44582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Игра «Огородник»</a:t>
            </a:r>
            <a:endParaRPr lang="ru-RU" sz="3200" b="1" dirty="0">
              <a:ln w="10541" cmpd="sng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028343"/>
            <a:ext cx="79208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Bookman Old Style" pitchFamily="18" charset="0"/>
              </a:rPr>
              <a:t>Ребята становятся в полукруг. Каждому игроку дают названия фрукта или овоща. Например: 1 – огурец, 2 – киви, 3 – мандарин, и т.д. Один из игроков стоит вне полукруга, он водящий. Водящий называет любой фрукт или овощ. Например: водящий выбрал «персик», и тогда «персик» убегает, а водящий догоняет, если водящий не успел поймать «персик», то он обратно становится, но если «Персик» не успел встать на свое место и водящий его поймал, то водящий становится на место «персика», а «персик» становится водящим и т.д.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21656" y="4156279"/>
            <a:ext cx="68186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Правила:</a:t>
            </a:r>
          </a:p>
          <a:p>
            <a:r>
              <a:rPr lang="ru-RU" dirty="0">
                <a:latin typeface="Bookman Old Style" pitchFamily="18" charset="0"/>
              </a:rPr>
              <a:t>1. Надо обязательно убегающему встать на свое место</a:t>
            </a:r>
          </a:p>
          <a:p>
            <a:r>
              <a:rPr lang="ru-RU" dirty="0">
                <a:latin typeface="Bookman Old Style" pitchFamily="18" charset="0"/>
              </a:rPr>
              <a:t>2. Догоняющий не имеет право только в спину убегающего</a:t>
            </a:r>
          </a:p>
        </p:txBody>
      </p:sp>
    </p:spTree>
    <p:extLst>
      <p:ext uri="{BB962C8B-B14F-4D97-AF65-F5344CB8AC3E}">
        <p14:creationId xmlns:p14="http://schemas.microsoft.com/office/powerpoint/2010/main" val="3734249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2519" y="548680"/>
            <a:ext cx="43989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Игра «Минутка»</a:t>
            </a:r>
            <a:endParaRPr lang="ru-RU" sz="3600" b="1" dirty="0">
              <a:ln w="10541" cmpd="sng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 Black" pitchFamily="34" charset="0"/>
            </a:endParaRPr>
          </a:p>
        </p:txBody>
      </p:sp>
      <p:pic>
        <p:nvPicPr>
          <p:cNvPr id="2052" name="Picture 4" descr="http://live4fun.ru/gift_shop_pictures/mbig/21074_0.jpg?05.05.11.11.42.4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7583" y="3351225"/>
            <a:ext cx="3506775" cy="35067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695266" y="1470833"/>
            <a:ext cx="51008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3538" algn="just"/>
            <a:r>
              <a:rPr lang="ru-RU" dirty="0">
                <a:latin typeface="Bookman Old Style" pitchFamily="18" charset="0"/>
              </a:rPr>
              <a:t>Все движутся в разных направлениях или по кругу. Как только учащиеся подумал, что 1 минута прошла он подходит и садится на скамейку и так все, пока не остановятся и не сядут на скамейку.</a:t>
            </a:r>
          </a:p>
          <a:p>
            <a:pPr indent="363538" algn="just"/>
            <a:r>
              <a:rPr lang="ru-RU" dirty="0">
                <a:latin typeface="Bookman Old Style" pitchFamily="18" charset="0"/>
              </a:rPr>
              <a:t>Подведение итогов игры: кто точнее и правильнее подсчитал, что 1 минута прошла, тот выполнил это задание правильно и точно, тот самый внимательный, и у него развито «чувство времени»</a:t>
            </a:r>
            <a:endParaRPr lang="ru-RU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16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5920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:\Разное\Сайт1\100_FUJ2I\DSCF089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350" y="2495448"/>
            <a:ext cx="5858510" cy="43935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700158" y="185874"/>
            <a:ext cx="80522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Дети </a:t>
            </a:r>
            <a:r>
              <a:rPr lang="ru-RU" sz="3200" b="1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– самое большое богатство.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202" y="786176"/>
            <a:ext cx="85828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Bookman Old Style" pitchFamily="18" charset="0"/>
              </a:rPr>
              <a:t>Они </a:t>
            </a:r>
            <a:r>
              <a:rPr lang="ru-RU" dirty="0">
                <a:latin typeface="Bookman Old Style" pitchFamily="18" charset="0"/>
              </a:rPr>
              <a:t>продолжают наше дело, возьмут в свои руки управление государством, экономикой нашей страны. Забота о воспитании всесторонне развитого, физически крепкого поколения является нашей задачей. Для её достижения на занятиях физической культурой я применяю разнообразные средства и методы.</a:t>
            </a:r>
          </a:p>
        </p:txBody>
      </p:sp>
    </p:spTree>
    <p:extLst>
      <p:ext uri="{BB962C8B-B14F-4D97-AF65-F5344CB8AC3E}">
        <p14:creationId xmlns:p14="http://schemas.microsoft.com/office/powerpoint/2010/main" val="193273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:\Разное\Сайт1\100_FUJ2I\DSCF089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500" y="2491819"/>
            <a:ext cx="5858510" cy="43935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3946394" y="185873"/>
            <a:ext cx="12827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Игра</a:t>
            </a:r>
            <a:endParaRPr lang="ru-RU" sz="3200" b="1" dirty="0">
              <a:ln w="10541" cmpd="sng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5174" y="684576"/>
            <a:ext cx="85828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Bookman Old Style" pitchFamily="18" charset="0"/>
              </a:rPr>
              <a:t>занимает важнейшее место в жизни ребенка. На уроках использую многообразие подвижных игр, в которых все играющие вовлекаются в активные двигательные действия. Я считаю, что применение разнообразных игр позволяет  детям лучше усвоить материал, заинтересовать их, и все это способствует вовлечению к систематическим занятиям физической культурой и спортом. </a:t>
            </a:r>
          </a:p>
        </p:txBody>
      </p:sp>
    </p:spTree>
    <p:extLst>
      <p:ext uri="{BB962C8B-B14F-4D97-AF65-F5344CB8AC3E}">
        <p14:creationId xmlns:p14="http://schemas.microsoft.com/office/powerpoint/2010/main" val="1563832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279738"/>
            <a:ext cx="33217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Задачи урока</a:t>
            </a:r>
            <a:endParaRPr lang="ru-RU" sz="3200" b="1" dirty="0">
              <a:ln w="10541" cmpd="sng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2032026"/>
            <a:ext cx="72362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Bookman Old Style" pitchFamily="18" charset="0"/>
              </a:rPr>
              <a:t>1. Разучивание игры «Огородник». Совершенствование эстафет с предметами. </a:t>
            </a:r>
          </a:p>
          <a:p>
            <a:r>
              <a:rPr lang="ru-RU" sz="2000" dirty="0">
                <a:latin typeface="Bookman Old Style" pitchFamily="18" charset="0"/>
              </a:rPr>
              <a:t>2. Развитие быстроты, силы и ловкости.</a:t>
            </a:r>
          </a:p>
          <a:p>
            <a:r>
              <a:rPr lang="ru-RU" sz="2000" dirty="0">
                <a:latin typeface="Bookman Old Style" pitchFamily="18" charset="0"/>
              </a:rPr>
              <a:t>3. Воспитание коллективизма.</a:t>
            </a:r>
          </a:p>
          <a:p>
            <a:endParaRPr lang="ru-RU" sz="2000" dirty="0"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4294837"/>
            <a:ext cx="5426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Bookman Old Style" pitchFamily="18" charset="0"/>
              </a:rPr>
              <a:t>Место проведения: </a:t>
            </a:r>
            <a:r>
              <a:rPr lang="ru-RU" dirty="0">
                <a:latin typeface="Bookman Old Style" pitchFamily="18" charset="0"/>
              </a:rPr>
              <a:t>Спортивный зал</a:t>
            </a:r>
          </a:p>
          <a:p>
            <a:r>
              <a:rPr lang="ru-RU" b="1" dirty="0">
                <a:latin typeface="Bookman Old Style" pitchFamily="18" charset="0"/>
              </a:rPr>
              <a:t>Инвентарь: </a:t>
            </a:r>
            <a:r>
              <a:rPr lang="ru-RU" dirty="0">
                <a:latin typeface="Bookman Old Style" pitchFamily="18" charset="0"/>
              </a:rPr>
              <a:t>мячи, скамейки, маты свисток</a:t>
            </a:r>
            <a:r>
              <a:rPr lang="ru-RU" dirty="0" smtClean="0">
                <a:latin typeface="Bookman Old Style" pitchFamily="18" charset="0"/>
              </a:rPr>
              <a:t>.</a:t>
            </a:r>
            <a:endParaRPr lang="ru-RU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81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www.prosv.ru/ebooks/Mozgovoi_Uroki_fizkulturi/images/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3499" y="4092713"/>
            <a:ext cx="4461679" cy="26435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1043608" y="620688"/>
            <a:ext cx="2813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Ход урока</a:t>
            </a:r>
            <a:endParaRPr lang="ru-RU" sz="3600" b="1" dirty="0">
              <a:ln w="10541" cmpd="sng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5707" y="1601745"/>
            <a:ext cx="4331635" cy="32761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 smtClean="0">
                <a:latin typeface="Arial Black" pitchFamily="34" charset="0"/>
              </a:rPr>
              <a:t>Построение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 smtClean="0">
                <a:latin typeface="Arial Black" pitchFamily="34" charset="0"/>
              </a:rPr>
              <a:t>Строевые упражнения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 smtClean="0">
                <a:latin typeface="Arial Black" pitchFamily="34" charset="0"/>
              </a:rPr>
              <a:t>Ходьба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 smtClean="0">
                <a:latin typeface="Arial Black" pitchFamily="34" charset="0"/>
              </a:rPr>
              <a:t>Разновидности бега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 smtClean="0">
                <a:latin typeface="Arial Black" pitchFamily="34" charset="0"/>
              </a:rPr>
              <a:t>Комплекс ОРУ в эстафете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 smtClean="0">
                <a:latin typeface="Arial Black" pitchFamily="34" charset="0"/>
              </a:rPr>
              <a:t>Эстафеты.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000" dirty="0" smtClean="0">
                <a:latin typeface="Arial Black" pitchFamily="34" charset="0"/>
              </a:rPr>
              <a:t>Игры</a:t>
            </a:r>
            <a:endParaRPr lang="ru-RU" sz="2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104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:\Разное\Сайт1\100_FUJ2I\DSCF0854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796" y="2543694"/>
            <a:ext cx="5752408" cy="4314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3302261" y="387456"/>
            <a:ext cx="25394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Эстафеты</a:t>
            </a:r>
            <a:endParaRPr lang="ru-RU" sz="3200" b="1" dirty="0">
              <a:ln w="10541" cmpd="sng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1580" y="972231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dirty="0">
                <a:latin typeface="Bookman Old Style" pitchFamily="18" charset="0"/>
              </a:rPr>
              <a:t>По свистку учителя водящий или направляющие в каждой команде добегает до фишки, делает 5 прыжков на скакалке и так все, пока тот кто начинал первым не станет опять направляющим в колоне.</a:t>
            </a:r>
          </a:p>
        </p:txBody>
      </p:sp>
    </p:spTree>
    <p:extLst>
      <p:ext uri="{BB962C8B-B14F-4D97-AF65-F5344CB8AC3E}">
        <p14:creationId xmlns:p14="http://schemas.microsoft.com/office/powerpoint/2010/main" val="1647458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D:\Разное\Сайт1\100_FUJ2I\DSCF0860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796" y="2571078"/>
            <a:ext cx="5752408" cy="4314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791580" y="972231"/>
            <a:ext cx="7560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ru-RU" dirty="0">
                <a:latin typeface="Bookman Old Style" pitchFamily="18" charset="0"/>
              </a:rPr>
              <a:t>Первый прыгает с мячом на двух ногах </a:t>
            </a:r>
            <a:r>
              <a:rPr lang="ru-RU" dirty="0" smtClean="0">
                <a:latin typeface="Bookman Old Style" pitchFamily="18" charset="0"/>
              </a:rPr>
              <a:t>до </a:t>
            </a:r>
            <a:r>
              <a:rPr lang="ru-RU" dirty="0">
                <a:latin typeface="Bookman Old Style" pitchFamily="18" charset="0"/>
              </a:rPr>
              <a:t>фишки, оставить там мяч возвращаться бегом назад. Второй игрок бежит до фишки, назад прыгает с мячом обратно и так по очереди </a:t>
            </a:r>
          </a:p>
        </p:txBody>
      </p:sp>
    </p:spTree>
    <p:extLst>
      <p:ext uri="{BB962C8B-B14F-4D97-AF65-F5344CB8AC3E}">
        <p14:creationId xmlns:p14="http://schemas.microsoft.com/office/powerpoint/2010/main" val="2657511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:\Разное\Сайт1\100_FUJ2I\DSCF0789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265" y="2587704"/>
            <a:ext cx="5727470" cy="42976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791580" y="773415"/>
            <a:ext cx="7560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Bookman Old Style" pitchFamily="18" charset="0"/>
              </a:rPr>
              <a:t>У </a:t>
            </a:r>
            <a:r>
              <a:rPr lang="ru-RU" dirty="0">
                <a:latin typeface="Bookman Old Style" pitchFamily="18" charset="0"/>
              </a:rPr>
              <a:t>направляющих по два обруча, по свистку они  должны переправить до фишек. Игрок наступает во внутрь 1обруча, 2тянет вперед, потом уч-ся переходит во второй обруч, а первый берет и кладет  вперед и так до тех пор, пока не дойдут до фишек, назад бегом. Второй бежит до фишки а назад переправляется на обручах и так по очереди 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22912" y="203154"/>
            <a:ext cx="26981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Переправа</a:t>
            </a:r>
            <a:endParaRPr lang="ru-RU" sz="3200" b="1" dirty="0">
              <a:ln w="10541" cmpd="sng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654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D:\Разное\Сайт1\100_FUJ2I\DSCF0788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265" y="2560320"/>
            <a:ext cx="5727470" cy="42976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791580" y="972231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Bookman Old Style" pitchFamily="18" charset="0"/>
              </a:rPr>
              <a:t>У каждого направляющего находится </a:t>
            </a:r>
            <a:r>
              <a:rPr lang="ru-RU" dirty="0" smtClean="0">
                <a:latin typeface="Bookman Old Style" pitchFamily="18" charset="0"/>
              </a:rPr>
              <a:t>\по </a:t>
            </a:r>
            <a:r>
              <a:rPr lang="ru-RU" dirty="0">
                <a:latin typeface="Bookman Old Style" pitchFamily="18" charset="0"/>
              </a:rPr>
              <a:t>кегле. По свистку учителя уч-ся 1 обегает фишку и бегом возвращается назад передаёт фишку (кеглю) второму уч-ся и т.д. Итог все делают пока первый не станет опять первым.</a:t>
            </a:r>
          </a:p>
        </p:txBody>
      </p:sp>
    </p:spTree>
    <p:extLst>
      <p:ext uri="{BB962C8B-B14F-4D97-AF65-F5344CB8AC3E}">
        <p14:creationId xmlns:p14="http://schemas.microsoft.com/office/powerpoint/2010/main" val="235640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50</TotalTime>
  <Words>569</Words>
  <Application>Microsoft Office PowerPoint</Application>
  <PresentationFormat>Экран (4:3)</PresentationFormat>
  <Paragraphs>39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7</cp:revision>
  <dcterms:created xsi:type="dcterms:W3CDTF">2013-12-13T05:54:36Z</dcterms:created>
  <dcterms:modified xsi:type="dcterms:W3CDTF">2013-12-16T11:40:36Z</dcterms:modified>
</cp:coreProperties>
</file>