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FE02-66D1-4D35-B8E8-AC0EB2A675A2}" type="datetimeFigureOut">
              <a:rPr lang="ru-RU" smtClean="0"/>
              <a:t>17.08.2008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7D5C-6A7F-4692-9F5F-487BD2836F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4100514" cy="5214973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Русско-японская война и начало революции 1905-1907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214290"/>
            <a:ext cx="2114520" cy="757246"/>
          </a:xfrm>
        </p:spPr>
        <p:txBody>
          <a:bodyPr/>
          <a:lstStyle/>
          <a:p>
            <a:r>
              <a:rPr lang="ru-RU" dirty="0" smtClean="0"/>
              <a:t>Урок № 3</a:t>
            </a:r>
            <a:endParaRPr lang="ru-RU" dirty="0"/>
          </a:p>
        </p:txBody>
      </p:sp>
      <p:pic>
        <p:nvPicPr>
          <p:cNvPr id="9218" name="Picture 2" descr="C:\Users\New\Pictures\е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442912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w\Pictures\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5" y="2285991"/>
            <a:ext cx="3286116" cy="4572009"/>
          </a:xfrm>
          <a:prstGeom prst="rect">
            <a:avLst/>
          </a:prstGeom>
          <a:noFill/>
        </p:spPr>
      </p:pic>
      <p:pic>
        <p:nvPicPr>
          <p:cNvPr id="7172" name="Picture 4" descr="C:\Users\New\Pictures\е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0"/>
            <a:ext cx="3428992" cy="22859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17 октября 1905 г. – Манифест «Об усовершенствовании государственного порядка».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940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Революция на подъёме. Декабрьское вооружённое восстание.</a:t>
            </a:r>
            <a:endParaRPr lang="ru-RU" dirty="0"/>
          </a:p>
        </p:txBody>
      </p:sp>
      <p:pic>
        <p:nvPicPr>
          <p:cNvPr id="8194" name="Picture 2" descr="C:\Users\New\Pictures\е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2300" cy="3500438"/>
          </a:xfrm>
          <a:prstGeom prst="rect">
            <a:avLst/>
          </a:prstGeom>
          <a:noFill/>
        </p:spPr>
      </p:pic>
      <p:pic>
        <p:nvPicPr>
          <p:cNvPr id="8195" name="Picture 3" descr="C:\Users\New\Pictures\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5072066" cy="335756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714752"/>
            <a:ext cx="4043362" cy="294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Д/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з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П. 3, выучить основные даты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основные события русско-японской войны 1904-1905 гг.;</a:t>
            </a:r>
          </a:p>
          <a:p>
            <a:r>
              <a:rPr lang="ru-RU" dirty="0" smtClean="0"/>
              <a:t>Выяснить причины поражения России в войне с Японией;</a:t>
            </a:r>
          </a:p>
          <a:p>
            <a:r>
              <a:rPr lang="ru-RU" dirty="0" smtClean="0"/>
              <a:t>Сформировать представление о начальном этапе революции 1905-1907 гг.</a:t>
            </a:r>
          </a:p>
          <a:p>
            <a:r>
              <a:rPr lang="ru-RU" dirty="0" smtClean="0"/>
              <a:t>Персоналии: Георгий Гапон, Пётр Петрович Шмидт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Проверка домашнего задания: </a:t>
            </a:r>
          </a:p>
          <a:p>
            <a:r>
              <a:rPr lang="ru-RU" dirty="0" smtClean="0"/>
              <a:t>Терминологический диктант. Фронтальный опрос по вопросам к п.2.</a:t>
            </a:r>
          </a:p>
          <a:p>
            <a:r>
              <a:rPr lang="ru-RU" dirty="0" smtClean="0"/>
              <a:t>Изучение новой темы:</a:t>
            </a:r>
          </a:p>
          <a:p>
            <a:r>
              <a:rPr lang="ru-RU" dirty="0" smtClean="0"/>
              <a:t>Обострение соперничества держав на Дальнем Востоке.</a:t>
            </a:r>
          </a:p>
          <a:p>
            <a:r>
              <a:rPr lang="ru-RU" dirty="0" err="1" smtClean="0"/>
              <a:t>Русско</a:t>
            </a:r>
            <a:r>
              <a:rPr lang="ru-RU" dirty="0" smtClean="0"/>
              <a:t> –японская война 1904-1905 гг.</a:t>
            </a:r>
          </a:p>
          <a:p>
            <a:r>
              <a:rPr lang="ru-RU" dirty="0" smtClean="0"/>
              <a:t>Начало революции 1905-1907 гг.</a:t>
            </a:r>
          </a:p>
          <a:p>
            <a:r>
              <a:rPr lang="ru-RU" dirty="0" smtClean="0"/>
              <a:t>Закрепление: работа с документами. </a:t>
            </a:r>
          </a:p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2082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Россия и Япония: обострение соперничества за китайское наследство в дальневосточном регионе</a:t>
            </a:r>
            <a:endParaRPr lang="ru-RU" sz="2800" dirty="0"/>
          </a:p>
        </p:txBody>
      </p:sp>
      <p:pic>
        <p:nvPicPr>
          <p:cNvPr id="1026" name="Picture 2" descr="C:\Users\New\Pictures\а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4714876" cy="4000504"/>
          </a:xfrm>
          <a:prstGeom prst="rect">
            <a:avLst/>
          </a:prstGeom>
          <a:noFill/>
        </p:spPr>
      </p:pic>
      <p:pic>
        <p:nvPicPr>
          <p:cNvPr id="1027" name="Picture 3" descr="C:\Users\New\Pictures\а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857496"/>
            <a:ext cx="4445000" cy="4000504"/>
          </a:xfrm>
          <a:prstGeom prst="rect">
            <a:avLst/>
          </a:prstGeom>
          <a:noFill/>
        </p:spPr>
      </p:pic>
      <p:pic>
        <p:nvPicPr>
          <p:cNvPr id="1028" name="Picture 4" descr="C:\Users\New\Pictures\а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6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868478"/>
          </a:xfrm>
        </p:spPr>
        <p:txBody>
          <a:bodyPr/>
          <a:lstStyle/>
          <a:p>
            <a:r>
              <a:rPr lang="ru-RU" dirty="0" smtClean="0"/>
              <a:t>Хроника войны</a:t>
            </a:r>
            <a:endParaRPr lang="ru-RU" dirty="0"/>
          </a:p>
        </p:txBody>
      </p:sp>
      <p:pic>
        <p:nvPicPr>
          <p:cNvPr id="2050" name="Picture 2" descr="C:\Users\New\Pictures\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2911017" cy="4525963"/>
          </a:xfrm>
          <a:prstGeom prst="rect">
            <a:avLst/>
          </a:prstGeom>
          <a:noFill/>
        </p:spPr>
      </p:pic>
      <p:pic>
        <p:nvPicPr>
          <p:cNvPr id="2051" name="Picture 3" descr="C:\Users\New\Pictures\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6215074" cy="3571876"/>
          </a:xfrm>
          <a:prstGeom prst="rect">
            <a:avLst/>
          </a:prstGeom>
          <a:noFill/>
        </p:spPr>
      </p:pic>
      <p:pic>
        <p:nvPicPr>
          <p:cNvPr id="2052" name="Picture 4" descr="C:\Users\New\Pictures\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0"/>
            <a:ext cx="44323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ew\Pictures\ё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429124" cy="3286124"/>
          </a:xfrm>
          <a:prstGeom prst="rect">
            <a:avLst/>
          </a:prstGeom>
          <a:noFill/>
        </p:spPr>
      </p:pic>
      <p:pic>
        <p:nvPicPr>
          <p:cNvPr id="3076" name="Picture 4" descr="C:\Users\New\Pictures\е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571876"/>
          </a:xfrm>
          <a:prstGeom prst="rect">
            <a:avLst/>
          </a:prstGeom>
          <a:noFill/>
        </p:spPr>
      </p:pic>
      <p:pic>
        <p:nvPicPr>
          <p:cNvPr id="3077" name="Picture 5" descr="C:\Users\New\Pictures\е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</p:spPr>
      </p:pic>
      <p:pic>
        <p:nvPicPr>
          <p:cNvPr id="3078" name="Picture 6" descr="C:\Users\New\Pictures\е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292893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Портсмутский</a:t>
            </a:r>
            <a:r>
              <a:rPr lang="ru-RU" dirty="0" smtClean="0"/>
              <a:t> мирный договор между Россией и Японией – 23 августа 1905 г.</a:t>
            </a:r>
            <a:endParaRPr lang="ru-RU" dirty="0"/>
          </a:p>
        </p:txBody>
      </p:sp>
      <p:pic>
        <p:nvPicPr>
          <p:cNvPr id="4098" name="Picture 2" descr="C:\Users\New\Pictures\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5214942" cy="3929066"/>
          </a:xfrm>
          <a:prstGeom prst="rect">
            <a:avLst/>
          </a:prstGeom>
          <a:noFill/>
        </p:spPr>
      </p:pic>
      <p:pic>
        <p:nvPicPr>
          <p:cNvPr id="4099" name="Picture 3" descr="C:\Users\New\Pictures\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2928934"/>
          </a:xfrm>
          <a:prstGeom prst="rect">
            <a:avLst/>
          </a:prstGeom>
          <a:noFill/>
        </p:spPr>
      </p:pic>
      <p:pic>
        <p:nvPicPr>
          <p:cNvPr id="4100" name="Picture 4" descr="C:\Users\New\Pictures\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928934"/>
            <a:ext cx="396240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января 1905 года – начало революции: «Кровавое воскресенье».  </a:t>
            </a:r>
            <a:endParaRPr lang="ru-RU" dirty="0"/>
          </a:p>
        </p:txBody>
      </p:sp>
      <p:pic>
        <p:nvPicPr>
          <p:cNvPr id="5122" name="Picture 2" descr="C:\Users\New\Pictures\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214810" cy="4102100"/>
          </a:xfrm>
          <a:prstGeom prst="rect">
            <a:avLst/>
          </a:prstGeom>
          <a:noFill/>
        </p:spPr>
      </p:pic>
      <p:pic>
        <p:nvPicPr>
          <p:cNvPr id="5123" name="Picture 3" descr="C:\Users\New\Pictures\ыоаке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929190" cy="51435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86454"/>
            <a:ext cx="4143372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Гапон Георгий Аполлонович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2285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Восстания в армии и </a:t>
            </a:r>
            <a:br>
              <a:rPr lang="ru-RU" dirty="0" smtClean="0"/>
            </a:br>
            <a:r>
              <a:rPr lang="ru-RU" dirty="0" smtClean="0"/>
              <a:t>на флоте – 1905 г.</a:t>
            </a:r>
            <a:endParaRPr lang="ru-RU" dirty="0"/>
          </a:p>
        </p:txBody>
      </p:sp>
      <p:pic>
        <p:nvPicPr>
          <p:cNvPr id="6146" name="Picture 2" descr="C:\Users\New\Pictures\ею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571736" cy="3500438"/>
          </a:xfrm>
          <a:prstGeom prst="rect">
            <a:avLst/>
          </a:prstGeom>
          <a:noFill/>
        </p:spPr>
      </p:pic>
      <p:pic>
        <p:nvPicPr>
          <p:cNvPr id="6147" name="Picture 3" descr="C:\Users\New\Pictures\е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3352800"/>
          </a:xfrm>
          <a:prstGeom prst="rect">
            <a:avLst/>
          </a:prstGeom>
          <a:noFill/>
        </p:spPr>
      </p:pic>
      <p:pic>
        <p:nvPicPr>
          <p:cNvPr id="6148" name="Picture 4" descr="C:\Users\New\Pictures\я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57562"/>
            <a:ext cx="2714612" cy="3500438"/>
          </a:xfrm>
          <a:prstGeom prst="rect">
            <a:avLst/>
          </a:prstGeom>
          <a:noFill/>
        </p:spPr>
      </p:pic>
      <p:pic>
        <p:nvPicPr>
          <p:cNvPr id="6149" name="Picture 5" descr="C:\Users\New\Pictures\е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357562"/>
            <a:ext cx="4071966" cy="350043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86512" y="5357826"/>
            <a:ext cx="2857488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Шмидт Пётр Петрович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Русско-японская война и начало революции 1905-1907 гг.</vt:lpstr>
      <vt:lpstr>Цели урока:</vt:lpstr>
      <vt:lpstr>План урока:</vt:lpstr>
      <vt:lpstr>Россия и Япония: обострение соперничества за китайское наследство в дальневосточном регионе</vt:lpstr>
      <vt:lpstr>Хроника войны</vt:lpstr>
      <vt:lpstr>Слайд 6</vt:lpstr>
      <vt:lpstr>Портсмутский мирный договор между Россией и Японией – 23 августа 1905 г.</vt:lpstr>
      <vt:lpstr>9 января 1905 года – начало революции: «Кровавое воскресенье».  </vt:lpstr>
      <vt:lpstr>Восстания в армии и  на флоте – 1905 г.</vt:lpstr>
      <vt:lpstr>17 октября 1905 г. – Манифест «Об усовершенствовании государственного порядка».</vt:lpstr>
      <vt:lpstr>Революция на подъёме. Декабрьское вооружённое восстание.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Русско-японская война и начало революции 1905-1907 гг.</dc:title>
  <dc:creator>New</dc:creator>
  <cp:lastModifiedBy>New</cp:lastModifiedBy>
  <cp:revision>8</cp:revision>
  <dcterms:created xsi:type="dcterms:W3CDTF">2008-08-17T11:44:11Z</dcterms:created>
  <dcterms:modified xsi:type="dcterms:W3CDTF">2008-08-17T12:55:38Z</dcterms:modified>
</cp:coreProperties>
</file>