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B2EF-C472-405A-8628-39F559AB29B4}" type="datetimeFigureOut">
              <a:rPr lang="ru-RU" smtClean="0"/>
              <a:t>29.08.2008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41BF-0CE4-4087-A643-29B1C493F3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B2EF-C472-405A-8628-39F559AB29B4}" type="datetimeFigureOut">
              <a:rPr lang="ru-RU" smtClean="0"/>
              <a:t>29.08.2008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41BF-0CE4-4087-A643-29B1C493F3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B2EF-C472-405A-8628-39F559AB29B4}" type="datetimeFigureOut">
              <a:rPr lang="ru-RU" smtClean="0"/>
              <a:t>29.08.2008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41BF-0CE4-4087-A643-29B1C493F3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B2EF-C472-405A-8628-39F559AB29B4}" type="datetimeFigureOut">
              <a:rPr lang="ru-RU" smtClean="0"/>
              <a:t>29.08.2008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41BF-0CE4-4087-A643-29B1C493F3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B2EF-C472-405A-8628-39F559AB29B4}" type="datetimeFigureOut">
              <a:rPr lang="ru-RU" smtClean="0"/>
              <a:t>29.08.2008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41BF-0CE4-4087-A643-29B1C493F3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B2EF-C472-405A-8628-39F559AB29B4}" type="datetimeFigureOut">
              <a:rPr lang="ru-RU" smtClean="0"/>
              <a:t>29.08.2008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41BF-0CE4-4087-A643-29B1C493F3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B2EF-C472-405A-8628-39F559AB29B4}" type="datetimeFigureOut">
              <a:rPr lang="ru-RU" smtClean="0"/>
              <a:t>29.08.2008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41BF-0CE4-4087-A643-29B1C493F3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B2EF-C472-405A-8628-39F559AB29B4}" type="datetimeFigureOut">
              <a:rPr lang="ru-RU" smtClean="0"/>
              <a:t>29.08.2008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41BF-0CE4-4087-A643-29B1C493F3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B2EF-C472-405A-8628-39F559AB29B4}" type="datetimeFigureOut">
              <a:rPr lang="ru-RU" smtClean="0"/>
              <a:t>29.08.2008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41BF-0CE4-4087-A643-29B1C493F3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B2EF-C472-405A-8628-39F559AB29B4}" type="datetimeFigureOut">
              <a:rPr lang="ru-RU" smtClean="0"/>
              <a:t>29.08.2008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41BF-0CE4-4087-A643-29B1C493F3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B2EF-C472-405A-8628-39F559AB29B4}" type="datetimeFigureOut">
              <a:rPr lang="ru-RU" smtClean="0"/>
              <a:t>29.08.2008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41BF-0CE4-4087-A643-29B1C493F3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0B2EF-C472-405A-8628-39F559AB29B4}" type="datetimeFigureOut">
              <a:rPr lang="ru-RU" smtClean="0"/>
              <a:t>29.08.2008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F41BF-0CE4-4087-A643-29B1C493F3E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000504"/>
            <a:ext cx="5214942" cy="2857496"/>
          </a:xfrm>
        </p:spPr>
        <p:txBody>
          <a:bodyPr>
            <a:normAutofit/>
          </a:bodyPr>
          <a:lstStyle/>
          <a:p>
            <a:r>
              <a:rPr lang="ru-RU" dirty="0" smtClean="0"/>
              <a:t>Курс на ускоренное построение социализма в одной стране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16" y="142852"/>
            <a:ext cx="2114520" cy="714380"/>
          </a:xfrm>
        </p:spPr>
        <p:txBody>
          <a:bodyPr/>
          <a:lstStyle/>
          <a:p>
            <a:r>
              <a:rPr lang="ru-RU" dirty="0" smtClean="0"/>
              <a:t>Урок № 12</a:t>
            </a:r>
            <a:endParaRPr lang="ru-RU" dirty="0"/>
          </a:p>
        </p:txBody>
      </p:sp>
      <p:pic>
        <p:nvPicPr>
          <p:cNvPr id="8194" name="Picture 2" descr="C:\Users\New\Pictures\ггг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214942" cy="4013200"/>
          </a:xfrm>
          <a:prstGeom prst="rect">
            <a:avLst/>
          </a:prstGeom>
          <a:noFill/>
        </p:spPr>
      </p:pic>
      <p:pic>
        <p:nvPicPr>
          <p:cNvPr id="8195" name="Picture 3" descr="C:\Users\New\Pictures\дд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1092200"/>
            <a:ext cx="3929058" cy="576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New\Pictures\д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14875" y="1"/>
            <a:ext cx="4429125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929190" cy="6858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Курс на ускоренную индустриализацию.</a:t>
            </a:r>
            <a:br>
              <a:rPr lang="ru-RU" dirty="0" smtClean="0"/>
            </a:br>
            <a:r>
              <a:rPr lang="ru-RU" dirty="0" smtClean="0"/>
              <a:t>1929 г. – первый пятилетний план. «Великий перелом»: курс на сплошную коллективизацию сельского хозяйства.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Д/</a:t>
            </a:r>
            <a:r>
              <a:rPr lang="ru-RU" dirty="0" err="1" smtClean="0"/>
              <a:t>з</a:t>
            </a:r>
            <a:r>
              <a:rPr lang="ru-RU" dirty="0" smtClean="0"/>
              <a:t>: П. 17, работа с документами.</a:t>
            </a:r>
            <a:endParaRPr lang="ru-RU" dirty="0"/>
          </a:p>
        </p:txBody>
      </p:sp>
      <p:pic>
        <p:nvPicPr>
          <p:cNvPr id="7170" name="Picture 2" descr="C:\Users\New\Pictures\еееит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214422"/>
            <a:ext cx="6286544" cy="56435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Сформировать представления об установлении и укреплении личной власти В.И. Сталина в партийном и государственном руководстве, смене ориентиров в социальной экономической сфере к концу 1920-х гг.</a:t>
            </a:r>
          </a:p>
          <a:p>
            <a:r>
              <a:rPr lang="ru-RU" dirty="0" smtClean="0"/>
              <a:t>Основные даты:</a:t>
            </a:r>
          </a:p>
          <a:p>
            <a:r>
              <a:rPr lang="ru-RU" dirty="0" smtClean="0"/>
              <a:t>1924 – смерть В.И. Ленина</a:t>
            </a:r>
          </a:p>
          <a:p>
            <a:r>
              <a:rPr lang="ru-RU" dirty="0" smtClean="0"/>
              <a:t>1927-1928 – кризис </a:t>
            </a:r>
            <a:r>
              <a:rPr lang="ru-RU" dirty="0" err="1" smtClean="0"/>
              <a:t>НЭПа</a:t>
            </a:r>
            <a:endParaRPr lang="ru-RU" dirty="0" smtClean="0"/>
          </a:p>
          <a:p>
            <a:r>
              <a:rPr lang="ru-RU" dirty="0" smtClean="0"/>
              <a:t>1929 – год «великого перелома»; принятие первого пятилетнего плана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dirty="0" smtClean="0"/>
              <a:t>План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Проверка домашнего задания (проверочное тестирование).</a:t>
            </a:r>
          </a:p>
          <a:p>
            <a:r>
              <a:rPr lang="ru-RU" dirty="0" smtClean="0"/>
              <a:t>Изучение новой темы.</a:t>
            </a:r>
          </a:p>
          <a:p>
            <a:endParaRPr lang="ru-RU" dirty="0"/>
          </a:p>
          <a:p>
            <a:r>
              <a:rPr lang="ru-RU" dirty="0" smtClean="0"/>
              <a:t>Кризис руководства партии большевиков.</a:t>
            </a:r>
          </a:p>
          <a:p>
            <a:r>
              <a:rPr lang="ru-RU" dirty="0" smtClean="0"/>
              <a:t>И.В. Сталин и «сталинизм».</a:t>
            </a:r>
            <a:r>
              <a:rPr lang="ru-RU" dirty="0" smtClean="0"/>
              <a:t> Разгром «левого уклона».</a:t>
            </a:r>
          </a:p>
          <a:p>
            <a:r>
              <a:rPr lang="ru-RU" dirty="0" smtClean="0"/>
              <a:t>Отказ от </a:t>
            </a:r>
            <a:r>
              <a:rPr lang="ru-RU" dirty="0" err="1" smtClean="0"/>
              <a:t>НЭПа</a:t>
            </a:r>
            <a:r>
              <a:rPr lang="ru-RU" dirty="0" smtClean="0"/>
              <a:t> и разгром «правого уклона».</a:t>
            </a:r>
          </a:p>
          <a:p>
            <a:r>
              <a:rPr lang="ru-RU" dirty="0" smtClean="0"/>
              <a:t>«Великий перелом»: сталинский вариант модернизации.</a:t>
            </a:r>
          </a:p>
          <a:p>
            <a:endParaRPr lang="ru-RU" dirty="0"/>
          </a:p>
          <a:p>
            <a:r>
              <a:rPr lang="ru-RU" dirty="0" smtClean="0"/>
              <a:t>Закрепление. Д/</a:t>
            </a:r>
            <a:r>
              <a:rPr lang="ru-RU" dirty="0" err="1" smtClean="0"/>
              <a:t>з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1921 г. – на Х съезде РКП(б) принята резолюция «О единстве партии», запретившая создание фракций и внутрипартийных группировок.</a:t>
            </a:r>
            <a:endParaRPr lang="ru-RU" sz="2800" dirty="0"/>
          </a:p>
        </p:txBody>
      </p:sp>
      <p:pic>
        <p:nvPicPr>
          <p:cNvPr id="1026" name="Picture 2" descr="C:\Users\New\Pictures\вввввв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429125" y="1500175"/>
            <a:ext cx="4714876" cy="5357826"/>
          </a:xfrm>
          <a:prstGeom prst="rect">
            <a:avLst/>
          </a:prstGeom>
          <a:noFill/>
        </p:spPr>
      </p:pic>
      <p:pic>
        <p:nvPicPr>
          <p:cNvPr id="1027" name="Picture 3" descr="C:\Users\New\Pictures\вв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00174"/>
            <a:ext cx="4429124" cy="5357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New\Pictures\вввввввввв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74786"/>
          </a:xfrm>
        </p:spPr>
        <p:txBody>
          <a:bodyPr>
            <a:noAutofit/>
          </a:bodyPr>
          <a:lstStyle/>
          <a:p>
            <a:r>
              <a:rPr lang="ru-RU" sz="2400" dirty="0" smtClean="0"/>
              <a:t>В 1924 году на </a:t>
            </a:r>
            <a:r>
              <a:rPr lang="en-US" sz="2400" dirty="0" smtClean="0"/>
              <a:t>XIII</a:t>
            </a:r>
            <a:r>
              <a:rPr lang="ru-RU" sz="2400" dirty="0" smtClean="0"/>
              <a:t> партконференции Л.Д. Троцкий и его сторонники потерпели поражение и были смещены со всех постов. Это означало усиление позиций И.В. Сталина в руководстве страной.</a:t>
            </a:r>
            <a:endParaRPr lang="ru-RU" sz="2400" dirty="0"/>
          </a:p>
        </p:txBody>
      </p:sp>
      <p:pic>
        <p:nvPicPr>
          <p:cNvPr id="3074" name="Picture 2" descr="C:\Users\New\Pictures\гг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29058" y="1500174"/>
            <a:ext cx="5214942" cy="5357826"/>
          </a:xfrm>
          <a:prstGeom prst="rect">
            <a:avLst/>
          </a:prstGeom>
          <a:noFill/>
        </p:spPr>
      </p:pic>
      <p:pic>
        <p:nvPicPr>
          <p:cNvPr id="3075" name="Picture 3" descr="C:\Users\New\Pictures\г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85900"/>
            <a:ext cx="3975100" cy="5372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В 1926 г. Г.Е. Зиновьев вынужден был уйти с поста Председателя Исполкома Коминтерна (ИККИ). Были отстранены от власти его сторонники.</a:t>
            </a:r>
            <a:endParaRPr lang="ru-RU" sz="2800" dirty="0"/>
          </a:p>
        </p:txBody>
      </p:sp>
      <p:pic>
        <p:nvPicPr>
          <p:cNvPr id="4098" name="Picture 2" descr="C:\Users\New\Pictures\ееее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500175"/>
            <a:ext cx="4429124" cy="5357826"/>
          </a:xfrm>
          <a:prstGeom prst="rect">
            <a:avLst/>
          </a:prstGeom>
          <a:noFill/>
        </p:spPr>
      </p:pic>
      <p:pic>
        <p:nvPicPr>
          <p:cNvPr id="4099" name="Picture 3" descr="C:\Users\New\Pictures\ееееи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1500174"/>
            <a:ext cx="4714876" cy="5357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0017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В апреле 1929 г. Пленум ЦК осудил «правый уклон» 300 голосами против 19. Н.И. Бухарина, А.И. Рыкова, М.П. Томского и других лишили всех постов и отстранили от участия в реальной политической деятельности. </a:t>
            </a:r>
            <a:endParaRPr lang="ru-RU" sz="2000" dirty="0"/>
          </a:p>
        </p:txBody>
      </p:sp>
      <p:pic>
        <p:nvPicPr>
          <p:cNvPr id="5122" name="Picture 2" descr="C:\Users\New\Pictures\ддддд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500175"/>
            <a:ext cx="4572000" cy="5357826"/>
          </a:xfrm>
          <a:prstGeom prst="rect">
            <a:avLst/>
          </a:prstGeom>
          <a:noFill/>
        </p:spPr>
      </p:pic>
      <p:pic>
        <p:nvPicPr>
          <p:cNvPr id="5123" name="Picture 3" descr="C:\Users\New\Pictures\ддддддд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500174"/>
            <a:ext cx="4572000" cy="5357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358246" cy="12144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Борьба в руководстве большевистской партии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214423"/>
          <a:ext cx="8229600" cy="5500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4536"/>
                <a:gridCol w="2786082"/>
                <a:gridCol w="3328982"/>
              </a:tblGrid>
              <a:tr h="1133818">
                <a:tc>
                  <a:txBody>
                    <a:bodyPr/>
                    <a:lstStyle/>
                    <a:p>
                      <a:r>
                        <a:rPr lang="ru-RU" dirty="0" smtClean="0"/>
                        <a:t>Годы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Противоборствующие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группировки  </a:t>
                      </a:r>
                      <a:endParaRPr lang="ru-RU" dirty="0"/>
                    </a:p>
                  </a:txBody>
                  <a:tcPr/>
                </a:tc>
              </a:tr>
              <a:tr h="994560">
                <a:tc>
                  <a:txBody>
                    <a:bodyPr/>
                    <a:lstStyle/>
                    <a:p>
                      <a:r>
                        <a:rPr lang="ru-RU" dirty="0" smtClean="0"/>
                        <a:t>1923-1924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И.В. Сталин</a:t>
                      </a:r>
                    </a:p>
                    <a:p>
                      <a:r>
                        <a:rPr lang="ru-RU" dirty="0" smtClean="0"/>
                        <a:t>Г.Е. Зиновьев</a:t>
                      </a:r>
                    </a:p>
                    <a:p>
                      <a:r>
                        <a:rPr lang="ru-RU" dirty="0" smtClean="0"/>
                        <a:t>Л.Б. Каменев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Л.Д.</a:t>
                      </a:r>
                      <a:r>
                        <a:rPr lang="ru-RU" baseline="0" dirty="0" smtClean="0"/>
                        <a:t> Троцкий</a:t>
                      </a:r>
                      <a:endParaRPr lang="ru-RU" dirty="0"/>
                    </a:p>
                  </a:txBody>
                  <a:tcPr/>
                </a:tc>
              </a:tr>
              <a:tr h="994560">
                <a:tc>
                  <a:txBody>
                    <a:bodyPr/>
                    <a:lstStyle/>
                    <a:p>
                      <a:r>
                        <a:rPr lang="ru-RU" dirty="0" smtClean="0"/>
                        <a:t>1925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И.В. Сталин</a:t>
                      </a:r>
                    </a:p>
                    <a:p>
                      <a:r>
                        <a:rPr lang="ru-RU" dirty="0" smtClean="0"/>
                        <a:t>Н.И.</a:t>
                      </a:r>
                      <a:r>
                        <a:rPr lang="ru-RU" baseline="0" dirty="0" smtClean="0"/>
                        <a:t> Бухарин</a:t>
                      </a:r>
                    </a:p>
                    <a:p>
                      <a:r>
                        <a:rPr lang="ru-RU" baseline="0" dirty="0" smtClean="0"/>
                        <a:t>А.И. Рыков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Г.Е. Зиновьев</a:t>
                      </a:r>
                    </a:p>
                    <a:p>
                      <a:r>
                        <a:rPr lang="ru-RU" dirty="0" smtClean="0"/>
                        <a:t>Л.Б. Каменев</a:t>
                      </a:r>
                    </a:p>
                    <a:p>
                      <a:r>
                        <a:rPr lang="ru-RU" dirty="0" smtClean="0"/>
                        <a:t>(«новая оппозиция»)</a:t>
                      </a:r>
                      <a:endParaRPr lang="ru-RU" dirty="0"/>
                    </a:p>
                  </a:txBody>
                  <a:tcPr/>
                </a:tc>
              </a:tr>
              <a:tr h="1188894">
                <a:tc>
                  <a:txBody>
                    <a:bodyPr/>
                    <a:lstStyle/>
                    <a:p>
                      <a:r>
                        <a:rPr lang="ru-RU" dirty="0" smtClean="0"/>
                        <a:t>1927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И.В. Сталин</a:t>
                      </a:r>
                    </a:p>
                    <a:p>
                      <a:r>
                        <a:rPr lang="ru-RU" dirty="0" smtClean="0"/>
                        <a:t>Н.И.</a:t>
                      </a:r>
                      <a:r>
                        <a:rPr lang="ru-RU" baseline="0" dirty="0" smtClean="0"/>
                        <a:t> Бухарин</a:t>
                      </a:r>
                    </a:p>
                    <a:p>
                      <a:r>
                        <a:rPr lang="ru-RU" baseline="0" dirty="0" smtClean="0"/>
                        <a:t>А.И. Рыков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Г.Е. Зиновьев</a:t>
                      </a:r>
                    </a:p>
                    <a:p>
                      <a:r>
                        <a:rPr lang="ru-RU" dirty="0" smtClean="0"/>
                        <a:t>Л.Б. Каменев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Л.Д.</a:t>
                      </a:r>
                      <a:r>
                        <a:rPr lang="ru-RU" baseline="0" dirty="0" smtClean="0"/>
                        <a:t> Троцкий</a:t>
                      </a:r>
                      <a:endParaRPr lang="ru-RU" dirty="0" smtClean="0"/>
                    </a:p>
                    <a:p>
                      <a:r>
                        <a:rPr lang="ru-RU" baseline="0" dirty="0" smtClean="0"/>
                        <a:t>(«объединённая оппозиция»)</a:t>
                      </a:r>
                    </a:p>
                  </a:txBody>
                  <a:tcPr/>
                </a:tc>
              </a:tr>
              <a:tr h="1188894">
                <a:tc>
                  <a:txBody>
                    <a:bodyPr/>
                    <a:lstStyle/>
                    <a:p>
                      <a:r>
                        <a:rPr lang="ru-RU" dirty="0" smtClean="0"/>
                        <a:t>1928-1929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И.В. Сталин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Н.И.</a:t>
                      </a:r>
                      <a:r>
                        <a:rPr lang="ru-RU" baseline="0" dirty="0" smtClean="0"/>
                        <a:t> Бухарин</a:t>
                      </a:r>
                    </a:p>
                    <a:p>
                      <a:r>
                        <a:rPr lang="ru-RU" baseline="0" dirty="0" smtClean="0"/>
                        <a:t>А.И. Рыков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М.П. Томский</a:t>
                      </a:r>
                    </a:p>
                    <a:p>
                      <a:r>
                        <a:rPr lang="ru-RU" dirty="0" smtClean="0"/>
                        <a:t>(«правый уклон»)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335</Words>
  <Application>Microsoft Office PowerPoint</Application>
  <PresentationFormat>Экран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Курс на ускоренное построение социализма в одной стране</vt:lpstr>
      <vt:lpstr>Цели урока:</vt:lpstr>
      <vt:lpstr>План урока</vt:lpstr>
      <vt:lpstr>1921 г. – на Х съезде РКП(б) принята резолюция «О единстве партии», запретившая создание фракций и внутрипартийных группировок.</vt:lpstr>
      <vt:lpstr>Слайд 5</vt:lpstr>
      <vt:lpstr>В 1924 году на XIII партконференции Л.Д. Троцкий и его сторонники потерпели поражение и были смещены со всех постов. Это означало усиление позиций И.В. Сталина в руководстве страной.</vt:lpstr>
      <vt:lpstr>В 1926 г. Г.Е. Зиновьев вынужден был уйти с поста Председателя Исполкома Коминтерна (ИККИ). Были отстранены от власти его сторонники.</vt:lpstr>
      <vt:lpstr>В апреле 1929 г. Пленум ЦК осудил «правый уклон» 300 голосами против 19. Н.И. Бухарина, А.И. Рыкова, М.П. Томского и других лишили всех постов и отстранили от участия в реальной политической деятельности. </vt:lpstr>
      <vt:lpstr>Борьба в руководстве большевистской партии</vt:lpstr>
      <vt:lpstr>Курс на ускоренную индустриализацию. 1929 г. – первый пятилетний план. «Великий перелом»: курс на сплошную коллективизацию сельского хозяйства.</vt:lpstr>
      <vt:lpstr>Д/з: П. 17, работа с документами.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Курс на ускоренное построение социализма в одной стране</dc:title>
  <dc:creator>New</dc:creator>
  <cp:lastModifiedBy>New</cp:lastModifiedBy>
  <cp:revision>10</cp:revision>
  <dcterms:created xsi:type="dcterms:W3CDTF">2008-08-29T12:21:18Z</dcterms:created>
  <dcterms:modified xsi:type="dcterms:W3CDTF">2008-08-29T13:52:40Z</dcterms:modified>
</cp:coreProperties>
</file>