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AF247-9D68-4DAC-85AE-5D6111D22C27}" type="datetimeFigureOut">
              <a:rPr lang="ru-RU" smtClean="0"/>
              <a:pPr/>
              <a:t>22.08.2008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967A7-9EA9-4DA7-85A7-08DB459DAC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AF247-9D68-4DAC-85AE-5D6111D22C27}" type="datetimeFigureOut">
              <a:rPr lang="ru-RU" smtClean="0"/>
              <a:pPr/>
              <a:t>22.08.2008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967A7-9EA9-4DA7-85A7-08DB459DAC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AF247-9D68-4DAC-85AE-5D6111D22C27}" type="datetimeFigureOut">
              <a:rPr lang="ru-RU" smtClean="0"/>
              <a:pPr/>
              <a:t>22.08.2008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967A7-9EA9-4DA7-85A7-08DB459DAC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AF247-9D68-4DAC-85AE-5D6111D22C27}" type="datetimeFigureOut">
              <a:rPr lang="ru-RU" smtClean="0"/>
              <a:pPr/>
              <a:t>22.08.2008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967A7-9EA9-4DA7-85A7-08DB459DAC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AF247-9D68-4DAC-85AE-5D6111D22C27}" type="datetimeFigureOut">
              <a:rPr lang="ru-RU" smtClean="0"/>
              <a:pPr/>
              <a:t>22.08.2008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967A7-9EA9-4DA7-85A7-08DB459DAC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AF247-9D68-4DAC-85AE-5D6111D22C27}" type="datetimeFigureOut">
              <a:rPr lang="ru-RU" smtClean="0"/>
              <a:pPr/>
              <a:t>22.08.2008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967A7-9EA9-4DA7-85A7-08DB459DAC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AF247-9D68-4DAC-85AE-5D6111D22C27}" type="datetimeFigureOut">
              <a:rPr lang="ru-RU" smtClean="0"/>
              <a:pPr/>
              <a:t>22.08.2008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967A7-9EA9-4DA7-85A7-08DB459DAC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AF247-9D68-4DAC-85AE-5D6111D22C27}" type="datetimeFigureOut">
              <a:rPr lang="ru-RU" smtClean="0"/>
              <a:pPr/>
              <a:t>22.08.2008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967A7-9EA9-4DA7-85A7-08DB459DAC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AF247-9D68-4DAC-85AE-5D6111D22C27}" type="datetimeFigureOut">
              <a:rPr lang="ru-RU" smtClean="0"/>
              <a:pPr/>
              <a:t>22.08.2008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967A7-9EA9-4DA7-85A7-08DB459DAC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AF247-9D68-4DAC-85AE-5D6111D22C27}" type="datetimeFigureOut">
              <a:rPr lang="ru-RU" smtClean="0"/>
              <a:pPr/>
              <a:t>22.08.2008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967A7-9EA9-4DA7-85A7-08DB459DAC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AF247-9D68-4DAC-85AE-5D6111D22C27}" type="datetimeFigureOut">
              <a:rPr lang="ru-RU" smtClean="0"/>
              <a:pPr/>
              <a:t>22.08.2008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967A7-9EA9-4DA7-85A7-08DB459DAC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9AF247-9D68-4DAC-85AE-5D6111D22C27}" type="datetimeFigureOut">
              <a:rPr lang="ru-RU" smtClean="0"/>
              <a:pPr/>
              <a:t>22.08.2008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5967A7-9EA9-4DA7-85A7-08DB459DAC1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Внутренняя и внешняя политика новой власти (1917-1918 гг.).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500826" y="285728"/>
            <a:ext cx="2328834" cy="785818"/>
          </a:xfrm>
        </p:spPr>
        <p:txBody>
          <a:bodyPr/>
          <a:lstStyle/>
          <a:p>
            <a:r>
              <a:rPr lang="ru-RU" dirty="0" smtClean="0"/>
              <a:t>Урок № 8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400552" cy="1143000"/>
          </a:xfrm>
        </p:spPr>
        <p:txBody>
          <a:bodyPr/>
          <a:lstStyle/>
          <a:p>
            <a:r>
              <a:rPr lang="ru-RU" dirty="0" smtClean="0"/>
              <a:t>Д/</a:t>
            </a:r>
            <a:r>
              <a:rPr lang="ru-RU" dirty="0" err="1" smtClean="0"/>
              <a:t>з</a:t>
            </a:r>
            <a:r>
              <a:rPr lang="ru-RU" dirty="0" smtClean="0"/>
              <a:t>: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2971792" cy="4525963"/>
          </a:xfrm>
        </p:spPr>
        <p:txBody>
          <a:bodyPr/>
          <a:lstStyle/>
          <a:p>
            <a:r>
              <a:rPr lang="ru-RU" dirty="0" smtClean="0"/>
              <a:t>П. 10 (стр. 88-90), 11; работа с документами</a:t>
            </a:r>
            <a:endParaRPr lang="ru-RU" dirty="0"/>
          </a:p>
        </p:txBody>
      </p:sp>
      <p:pic>
        <p:nvPicPr>
          <p:cNvPr id="7170" name="Picture 2" descr="C:\Users\New\Pictures\роп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43306" y="0"/>
            <a:ext cx="5500694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Цели урока: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Сформировать представления об основных направлениях и мероприятиях большевистского правительства до начала Гражданской войны, их влиянии на социально политическую обстановку в стране;</a:t>
            </a:r>
          </a:p>
          <a:p>
            <a:r>
              <a:rPr lang="ru-RU" dirty="0" smtClean="0"/>
              <a:t>Уяснить суть и причины изменения взглядов большевистского руководства на проблемы Учредительного собрания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 урока: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Проверка домашнего задания (проверочное тестирование)</a:t>
            </a:r>
          </a:p>
          <a:p>
            <a:r>
              <a:rPr lang="ru-RU" dirty="0" smtClean="0"/>
              <a:t>Изучение новой темы:</a:t>
            </a:r>
          </a:p>
          <a:p>
            <a:r>
              <a:rPr lang="ru-RU" dirty="0" smtClean="0"/>
              <a:t>Первые месяцы советской власти.</a:t>
            </a:r>
          </a:p>
          <a:p>
            <a:r>
              <a:rPr lang="ru-RU" dirty="0" smtClean="0"/>
              <a:t>Брестский мир.</a:t>
            </a:r>
          </a:p>
          <a:p>
            <a:r>
              <a:rPr lang="ru-RU" dirty="0" smtClean="0"/>
              <a:t>Последствия Брестского мира.</a:t>
            </a:r>
          </a:p>
          <a:p>
            <a:r>
              <a:rPr lang="ru-RU" dirty="0" smtClean="0"/>
              <a:t>Политика большевиков весной и летом 1918 г.</a:t>
            </a:r>
          </a:p>
          <a:p>
            <a:r>
              <a:rPr lang="ru-RU" dirty="0" smtClean="0"/>
              <a:t>Рефлексия. Домашнее задание.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Каковы были ожидания основной массы трудящихся в 1917 г.? Дайте характеристику первым преобразованиям нового правительства.</a:t>
            </a:r>
            <a:endParaRPr lang="ru-RU" sz="2800" dirty="0"/>
          </a:p>
        </p:txBody>
      </p:sp>
      <p:pic>
        <p:nvPicPr>
          <p:cNvPr id="1026" name="Picture 2" descr="C:\Users\New\Pictures\про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500174"/>
            <a:ext cx="5286380" cy="5357826"/>
          </a:xfrm>
          <a:prstGeom prst="rect">
            <a:avLst/>
          </a:prstGeom>
          <a:noFill/>
        </p:spPr>
      </p:pic>
      <p:pic>
        <p:nvPicPr>
          <p:cNvPr id="1027" name="Picture 3" descr="C:\Users\New\Pictures\чячч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70500" y="1500174"/>
            <a:ext cx="3873500" cy="53578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7 января 1918 г. ВЦИК принял декрет о роспуске Учредительного собрания и прекращении его работы.</a:t>
            </a:r>
            <a:endParaRPr lang="ru-RU" sz="3200" dirty="0"/>
          </a:p>
        </p:txBody>
      </p:sp>
      <p:pic>
        <p:nvPicPr>
          <p:cNvPr id="2051" name="Picture 3" descr="C:\Users\New\Pictures\чачя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571612"/>
            <a:ext cx="4572000" cy="5286388"/>
          </a:xfrm>
          <a:prstGeom prst="rect">
            <a:avLst/>
          </a:prstGeom>
          <a:noFill/>
        </p:spPr>
      </p:pic>
      <p:pic>
        <p:nvPicPr>
          <p:cNvPr id="2052" name="Picture 4" descr="C:\Users\New\Pictures\ччач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572000" y="1571612"/>
            <a:ext cx="4572000" cy="52863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New\Pictures\чача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357687" y="1"/>
            <a:ext cx="4786314" cy="6858000"/>
          </a:xfrm>
          <a:prstGeom prst="rect">
            <a:avLst/>
          </a:prstGeom>
          <a:noFill/>
        </p:spPr>
      </p:pic>
      <p:pic>
        <p:nvPicPr>
          <p:cNvPr id="3074" name="Picture 2" descr="C:\Users\New\Pictures\чяч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4357686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dirty="0" smtClean="0"/>
              <a:t>3 марта 1918 года был подписан мирный договор с Германией в Брест-Литовске.</a:t>
            </a:r>
            <a:endParaRPr lang="ru-RU" sz="3600" dirty="0"/>
          </a:p>
        </p:txBody>
      </p:sp>
      <p:pic>
        <p:nvPicPr>
          <p:cNvPr id="4098" name="Picture 2" descr="C:\Users\New\Pictures\ча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428736"/>
            <a:ext cx="4572000" cy="5429264"/>
          </a:xfrm>
          <a:prstGeom prst="rect">
            <a:avLst/>
          </a:prstGeom>
          <a:noFill/>
        </p:spPr>
      </p:pic>
      <p:pic>
        <p:nvPicPr>
          <p:cNvPr id="4099" name="Picture 3" descr="C:\Users\New\Pictures\чи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1428736"/>
            <a:ext cx="4572000" cy="54292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Users\New\Pictures\мап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285884"/>
          </a:xfrm>
        </p:spPr>
        <p:txBody>
          <a:bodyPr>
            <a:normAutofit fontScale="90000"/>
          </a:bodyPr>
          <a:lstStyle/>
          <a:p>
            <a:r>
              <a:rPr lang="ru-RU" sz="4000" dirty="0" smtClean="0"/>
              <a:t>Брестский мир дал повод к непосредственному развязыванию Гражданской </a:t>
            </a:r>
            <a:r>
              <a:rPr lang="ru-RU" sz="4000" dirty="0" smtClean="0"/>
              <a:t>войны.</a:t>
            </a:r>
            <a:endParaRPr lang="ru-RU" dirty="0"/>
          </a:p>
        </p:txBody>
      </p:sp>
      <p:pic>
        <p:nvPicPr>
          <p:cNvPr id="6146" name="Picture 2" descr="C:\Users\New\Pictures\бьтимс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00562" y="1785926"/>
            <a:ext cx="4643438" cy="5072074"/>
          </a:xfrm>
          <a:prstGeom prst="rect">
            <a:avLst/>
          </a:prstGeom>
          <a:noFill/>
        </p:spPr>
      </p:pic>
      <p:pic>
        <p:nvPicPr>
          <p:cNvPr id="6147" name="Picture 3" descr="C:\Users\New\Pictures\бьтис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785926"/>
            <a:ext cx="4500562" cy="50720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162</Words>
  <Application>Microsoft Office PowerPoint</Application>
  <PresentationFormat>Экран (4:3)</PresentationFormat>
  <Paragraphs>19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Внутренняя и внешняя политика новой власти (1917-1918 гг.).</vt:lpstr>
      <vt:lpstr>Цели урока:</vt:lpstr>
      <vt:lpstr>План урока:</vt:lpstr>
      <vt:lpstr>Каковы были ожидания основной массы трудящихся в 1917 г.? Дайте характеристику первым преобразованиям нового правительства.</vt:lpstr>
      <vt:lpstr>7 января 1918 г. ВЦИК принял декрет о роспуске Учредительного собрания и прекращении его работы.</vt:lpstr>
      <vt:lpstr>Слайд 6</vt:lpstr>
      <vt:lpstr>3 марта 1918 года был подписан мирный договор с Германией в Брест-Литовске.</vt:lpstr>
      <vt:lpstr>Слайд 8</vt:lpstr>
      <vt:lpstr>Брестский мир дал повод к непосредственному развязыванию Гражданской войны.</vt:lpstr>
      <vt:lpstr>Д/з: 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Внутренняя и внешняя политика новой власти (1917-1918 гг.).</dc:title>
  <dc:creator>New</dc:creator>
  <cp:lastModifiedBy>New</cp:lastModifiedBy>
  <cp:revision>11</cp:revision>
  <dcterms:created xsi:type="dcterms:W3CDTF">2008-08-20T12:11:57Z</dcterms:created>
  <dcterms:modified xsi:type="dcterms:W3CDTF">2008-08-22T15:15:28Z</dcterms:modified>
</cp:coreProperties>
</file>