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F247-9D68-4DAC-85AE-5D6111D22C27}" type="datetimeFigureOut">
              <a:rPr lang="ru-RU" smtClean="0"/>
              <a:pPr/>
              <a:t>22.08.2008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967A7-9EA9-4DA7-85A7-08DB459DA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Внутренняя и внешняя политика новой власти (1917-1918 гг.).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285728"/>
            <a:ext cx="2328834" cy="785818"/>
          </a:xfrm>
        </p:spPr>
        <p:txBody>
          <a:bodyPr/>
          <a:lstStyle/>
          <a:p>
            <a:r>
              <a:rPr lang="ru-RU" dirty="0" smtClean="0"/>
              <a:t>Урок № 8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1143000"/>
          </a:xfrm>
        </p:spPr>
        <p:txBody>
          <a:bodyPr/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792" cy="4525963"/>
          </a:xfrm>
        </p:spPr>
        <p:txBody>
          <a:bodyPr/>
          <a:lstStyle/>
          <a:p>
            <a:r>
              <a:rPr lang="ru-RU" dirty="0" smtClean="0"/>
              <a:t>П. 10 (стр. 88-90), 11; работа с документами</a:t>
            </a:r>
            <a:endParaRPr lang="ru-RU" dirty="0"/>
          </a:p>
        </p:txBody>
      </p:sp>
      <p:pic>
        <p:nvPicPr>
          <p:cNvPr id="7170" name="Picture 2" descr="C:\Users\New\Pictures\ро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0"/>
            <a:ext cx="55006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Сформировать представления об основных направлениях и мероприятиях большевистского правительства до начала Гражданской войны, их влиянии на социально политическую обстановку в стране;</a:t>
            </a:r>
          </a:p>
          <a:p>
            <a:r>
              <a:rPr lang="ru-RU" dirty="0" smtClean="0"/>
              <a:t>Уяснить суть и причины изменения взглядов большевистского руководства на проблемы Учредительного собрания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Проверка домашнего задания (проверочное тестирование)</a:t>
            </a:r>
          </a:p>
          <a:p>
            <a:r>
              <a:rPr lang="ru-RU" dirty="0" smtClean="0"/>
              <a:t>Изучение новой темы:</a:t>
            </a:r>
          </a:p>
          <a:p>
            <a:r>
              <a:rPr lang="ru-RU" dirty="0" smtClean="0"/>
              <a:t>Первые месяцы советской власти.</a:t>
            </a:r>
          </a:p>
          <a:p>
            <a:r>
              <a:rPr lang="ru-RU" dirty="0" smtClean="0"/>
              <a:t>Брестский мир.</a:t>
            </a:r>
          </a:p>
          <a:p>
            <a:r>
              <a:rPr lang="ru-RU" dirty="0" smtClean="0"/>
              <a:t>Последствия Брестского мира.</a:t>
            </a:r>
          </a:p>
          <a:p>
            <a:r>
              <a:rPr lang="ru-RU" dirty="0" smtClean="0"/>
              <a:t>Политика большевиков весной и летом 1918 г.</a:t>
            </a:r>
          </a:p>
          <a:p>
            <a:r>
              <a:rPr lang="ru-RU" dirty="0" smtClean="0"/>
              <a:t>Рефлексия. Домашнее задание.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Каковы были ожидания основной массы трудящихся в 1917 г.? Дайте характеристику первым преобразованиям нового правительства.</a:t>
            </a:r>
            <a:endParaRPr lang="ru-RU" sz="2800" dirty="0"/>
          </a:p>
        </p:txBody>
      </p:sp>
      <p:pic>
        <p:nvPicPr>
          <p:cNvPr id="1026" name="Picture 2" descr="C:\Users\New\Pictures\пр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5286380" cy="5357826"/>
          </a:xfrm>
          <a:prstGeom prst="rect">
            <a:avLst/>
          </a:prstGeom>
          <a:noFill/>
        </p:spPr>
      </p:pic>
      <p:pic>
        <p:nvPicPr>
          <p:cNvPr id="1027" name="Picture 3" descr="C:\Users\New\Pictures\чяч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500" y="1500174"/>
            <a:ext cx="38735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7 января 1918 г. ВЦИК принял декрет о роспуске Учредительного собрания и прекращении его работы.</a:t>
            </a:r>
            <a:endParaRPr lang="ru-RU" sz="3200" dirty="0"/>
          </a:p>
        </p:txBody>
      </p:sp>
      <p:pic>
        <p:nvPicPr>
          <p:cNvPr id="2051" name="Picture 3" descr="C:\Users\New\Pictures\чач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572000" cy="5286388"/>
          </a:xfrm>
          <a:prstGeom prst="rect">
            <a:avLst/>
          </a:prstGeom>
          <a:noFill/>
        </p:spPr>
      </p:pic>
      <p:pic>
        <p:nvPicPr>
          <p:cNvPr id="2052" name="Picture 4" descr="C:\Users\New\Pictures\ччач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71612"/>
            <a:ext cx="4572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ew\Pictures\чач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7" y="1"/>
            <a:ext cx="4786314" cy="6858000"/>
          </a:xfrm>
          <a:prstGeom prst="rect">
            <a:avLst/>
          </a:prstGeom>
          <a:noFill/>
        </p:spPr>
      </p:pic>
      <p:pic>
        <p:nvPicPr>
          <p:cNvPr id="3074" name="Picture 2" descr="C:\Users\New\Pictures\чя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576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3 марта 1918 года был подписан мирный договор с Германией в Брест-Литовске.</a:t>
            </a:r>
            <a:endParaRPr lang="ru-RU" sz="3600" dirty="0"/>
          </a:p>
        </p:txBody>
      </p:sp>
      <p:pic>
        <p:nvPicPr>
          <p:cNvPr id="4098" name="Picture 2" descr="C:\Users\New\Pictures\ч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4572000" cy="5429264"/>
          </a:xfrm>
          <a:prstGeom prst="rect">
            <a:avLst/>
          </a:prstGeom>
          <a:noFill/>
        </p:spPr>
      </p:pic>
      <p:pic>
        <p:nvPicPr>
          <p:cNvPr id="4099" name="Picture 3" descr="C:\Users\New\Pictures\ч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736"/>
            <a:ext cx="4572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New\Pictures\мап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Брестский мир дал повод к непосредственному развязыванию Гражданской </a:t>
            </a:r>
            <a:r>
              <a:rPr lang="ru-RU" sz="4000" dirty="0" smtClean="0"/>
              <a:t>войны.</a:t>
            </a:r>
            <a:endParaRPr lang="ru-RU" dirty="0"/>
          </a:p>
        </p:txBody>
      </p:sp>
      <p:pic>
        <p:nvPicPr>
          <p:cNvPr id="6146" name="Picture 2" descr="C:\Users\New\Pictures\бьтим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85926"/>
            <a:ext cx="4643438" cy="5072074"/>
          </a:xfrm>
          <a:prstGeom prst="rect">
            <a:avLst/>
          </a:prstGeom>
          <a:noFill/>
        </p:spPr>
      </p:pic>
      <p:pic>
        <p:nvPicPr>
          <p:cNvPr id="6147" name="Picture 3" descr="C:\Users\New\Pictures\бьти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4500562" cy="50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Внутренняя и внешняя политика новой власти (1917-1918 гг.).</vt:lpstr>
      <vt:lpstr>Цели урока:</vt:lpstr>
      <vt:lpstr>План урока:</vt:lpstr>
      <vt:lpstr>Каковы были ожидания основной массы трудящихся в 1917 г.? Дайте характеристику первым преобразованиям нового правительства.</vt:lpstr>
      <vt:lpstr>7 января 1918 г. ВЦИК принял декрет о роспуске Учредительного собрания и прекращении его работы.</vt:lpstr>
      <vt:lpstr>Слайд 6</vt:lpstr>
      <vt:lpstr>3 марта 1918 года был подписан мирный договор с Германией в Брест-Литовске.</vt:lpstr>
      <vt:lpstr>Слайд 8</vt:lpstr>
      <vt:lpstr>Брестский мир дал повод к непосредственному развязыванию Гражданской войны.</vt:lpstr>
      <vt:lpstr>Д/з: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и внешняя политика новой власти (1917-1918 гг.).</dc:title>
  <dc:creator>New</dc:creator>
  <cp:lastModifiedBy>New</cp:lastModifiedBy>
  <cp:revision>11</cp:revision>
  <dcterms:created xsi:type="dcterms:W3CDTF">2008-08-20T12:11:57Z</dcterms:created>
  <dcterms:modified xsi:type="dcterms:W3CDTF">2008-08-22T15:15:28Z</dcterms:modified>
</cp:coreProperties>
</file>