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A1A64-72E8-4019-A963-9EE58D58E62F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CE523C-F82A-4FDB-8BB0-C19993EE55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информация?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941168"/>
            <a:ext cx="7854696" cy="1752600"/>
          </a:xfrm>
        </p:spPr>
        <p:txBody>
          <a:bodyPr/>
          <a:lstStyle/>
          <a:p>
            <a:r>
              <a:rPr lang="ru-RU" dirty="0" smtClean="0"/>
              <a:t>Работа </a:t>
            </a:r>
            <a:r>
              <a:rPr lang="ru-RU" dirty="0" smtClean="0"/>
              <a:t>Р</a:t>
            </a:r>
            <a:r>
              <a:rPr lang="ru-RU" dirty="0" smtClean="0"/>
              <a:t>ыженко Е. В.,</a:t>
            </a:r>
          </a:p>
          <a:p>
            <a:r>
              <a:rPr lang="ru-RU" dirty="0"/>
              <a:t>у</a:t>
            </a:r>
            <a:r>
              <a:rPr lang="ru-RU" dirty="0" smtClean="0"/>
              <a:t>чителя информатики и математики</a:t>
            </a:r>
          </a:p>
          <a:p>
            <a:r>
              <a:rPr lang="ru-RU" dirty="0" smtClean="0"/>
              <a:t>МБОУ г. Астрахани «СОШ № 64» </a:t>
            </a:r>
            <a:r>
              <a:rPr lang="ru-RU" dirty="0" smtClean="0"/>
              <a:t> 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Тактильная.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607568"/>
          </a:xfrm>
        </p:spPr>
        <p:txBody>
          <a:bodyPr/>
          <a:lstStyle/>
          <a:p>
            <a:r>
              <a:rPr lang="ru-RU" dirty="0" smtClean="0"/>
              <a:t>Органы осязания (кончики пальцев и весь кожный покров) дают человеку информацию о температуре предмета – горячий он или холодный, о качестве его поверхности – гладкий или шероховатый и т.д.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786710" y="5429264"/>
            <a:ext cx="928694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836712"/>
            <a:ext cx="522428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14501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информации.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90423" y="1694852"/>
            <a:ext cx="1791650" cy="870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Формы представления информации</a:t>
            </a:r>
            <a:endParaRPr lang="ru-RU" sz="1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6248" y="2565788"/>
            <a:ext cx="0" cy="221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6248" y="2786058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214546" y="2786058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107389" y="289321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465107" y="289321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714480" y="3000372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Знаковая</a:t>
            </a:r>
            <a:endParaRPr lang="ru-RU" sz="11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000372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Образная</a:t>
            </a:r>
            <a:endParaRPr lang="ru-RU" sz="1100" dirty="0"/>
          </a:p>
        </p:txBody>
      </p:sp>
      <p:cxnSp>
        <p:nvCxnSpPr>
          <p:cNvPr id="18" name="Прямая соединительная линия 17"/>
          <p:cNvCxnSpPr>
            <a:stCxn id="15" idx="2"/>
          </p:cNvCxnSpPr>
          <p:nvPr/>
        </p:nvCxnSpPr>
        <p:spPr>
          <a:xfrm rot="5400000">
            <a:off x="2143108" y="350043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214546" y="357187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1285852" y="357187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036083" y="367903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1178695" y="367903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6" idx="2"/>
          </p:cNvCxnSpPr>
          <p:nvPr/>
        </p:nvCxnSpPr>
        <p:spPr>
          <a:xfrm rot="5400000">
            <a:off x="6465107" y="35361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5572132" y="364331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572264" y="364331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464975" y="375047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608115" y="375047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23528" y="3786190"/>
            <a:ext cx="16052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Информация на естественном языке</a:t>
            </a:r>
            <a:endParaRPr lang="ru-RU" sz="11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3786190"/>
            <a:ext cx="1999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Информация на формальном языке</a:t>
            </a:r>
            <a:endParaRPr lang="ru-RU" sz="11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000628" y="3857628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Изображение</a:t>
            </a:r>
            <a:endParaRPr lang="ru-RU" sz="11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215206" y="385762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Звук</a:t>
            </a:r>
            <a:endParaRPr lang="ru-RU" sz="1100" dirty="0"/>
          </a:p>
        </p:txBody>
      </p:sp>
      <p:cxnSp>
        <p:nvCxnSpPr>
          <p:cNvPr id="42" name="Прямая соединительная линия 41"/>
          <p:cNvCxnSpPr>
            <a:stCxn id="37" idx="2"/>
          </p:cNvCxnSpPr>
          <p:nvPr/>
        </p:nvCxnSpPr>
        <p:spPr>
          <a:xfrm>
            <a:off x="1126161" y="4357694"/>
            <a:ext cx="0" cy="215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8" idx="2"/>
          </p:cNvCxnSpPr>
          <p:nvPr/>
        </p:nvCxnSpPr>
        <p:spPr>
          <a:xfrm>
            <a:off x="3500145" y="4357694"/>
            <a:ext cx="0" cy="286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9" idx="2"/>
          </p:cNvCxnSpPr>
          <p:nvPr/>
        </p:nvCxnSpPr>
        <p:spPr>
          <a:xfrm rot="5400000">
            <a:off x="5464975" y="446485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0" idx="2"/>
          </p:cNvCxnSpPr>
          <p:nvPr/>
        </p:nvCxnSpPr>
        <p:spPr>
          <a:xfrm rot="5400000">
            <a:off x="7608115" y="446485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42910" y="4572008"/>
            <a:ext cx="1570842" cy="209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Языки , используемые для общения между людьми, называются естественными языками</a:t>
            </a:r>
            <a:endParaRPr lang="ru-RU" sz="14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500298" y="4643446"/>
            <a:ext cx="1785950" cy="1377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ax² + bx + c = 0</a:t>
            </a:r>
          </a:p>
          <a:p>
            <a:pPr algn="ctr"/>
            <a:r>
              <a:rPr lang="en-US" sz="1400" dirty="0" smtClean="0"/>
              <a:t>d = b² - 4ac</a:t>
            </a:r>
            <a:endParaRPr lang="ru-RU" sz="14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000628" y="4572008"/>
            <a:ext cx="11430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643446"/>
            <a:ext cx="1000132" cy="785818"/>
          </a:xfrm>
          <a:prstGeom prst="rect">
            <a:avLst/>
          </a:prstGeom>
          <a:noFill/>
        </p:spPr>
      </p:pic>
      <p:sp>
        <p:nvSpPr>
          <p:cNvPr id="55" name="Прямоугольник 54"/>
          <p:cNvSpPr/>
          <p:nvPr/>
        </p:nvSpPr>
        <p:spPr>
          <a:xfrm>
            <a:off x="7215206" y="4572008"/>
            <a:ext cx="100013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Music"/>
          <p:cNvSpPr>
            <a:spLocks noEditPoints="1" noChangeArrowheads="1"/>
          </p:cNvSpPr>
          <p:nvPr/>
        </p:nvSpPr>
        <p:spPr bwMode="auto">
          <a:xfrm>
            <a:off x="7215206" y="4643446"/>
            <a:ext cx="857256" cy="690561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информация?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Информация - очень широкое понятие, имеющее множество трактовок. Рассмотрим его с точки зрения субъективного подхода.</a:t>
            </a:r>
            <a:endParaRPr lang="ru-RU" dirty="0"/>
          </a:p>
        </p:txBody>
      </p:sp>
      <p:pic>
        <p:nvPicPr>
          <p:cNvPr id="1026" name="Picture 2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192" y="2996952"/>
            <a:ext cx="2177737" cy="216678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24699E-6 C 0.00156 -0.00462 0.00417 -0.00855 0.00607 -0.01387 C 0.00694 -0.01619 0.0066 -0.01965 0.00781 -0.0222 C 0.01024 -0.03214 0.02205 -0.04926 0.02847 -0.05226 C 0.04288 -0.07863 0.02396 -0.04787 0.03767 -0.0636 C 0.03958 -0.06591 0.04097 -0.06938 0.04271 -0.07169 C 0.05017 -0.08233 0.05937 -0.09204 0.06805 -0.09944 C 0.08038 -0.12187 0.10087 -0.12557 0.11736 -0.13298 C 0.15052 -0.17021 0.20087 -0.13506 0.23993 -0.12696 C 0.24531 -0.12396 0.25052 -0.12118 0.2559 -0.1191 C 0.26146 -0.10962 0.27482 -0.09875 0.28264 -0.09389 C 0.29028 -0.08187 0.2816 -0.09459 0.2908 -0.08557 C 0.3059 -0.07053 0.29479 -0.07724 0.30677 -0.07169 C 0.31198 -0.06313 0.31962 -0.05897 0.32604 -0.05226 C 0.33559 -0.04278 0.34566 -0.03261 0.35451 -0.0222 C 0.36146 -0.0141 0.35712 -0.01804 0.36406 -0.01387 C 0.36719 -0.01179 0.37378 -0.00832 0.37378 -0.00809 C 0.37934 -0.00115 0.38472 -0.00185 0.39114 0.00301 C 0.39844 0.00833 0.40295 0.01781 0.41042 0.0222 C 0.4118 0.02521 0.41302 0.02914 0.4151 0.03076 C 0.42014 0.03469 0.43385 0.03816 0.44028 0.04163 C 0.46267 0.068 0.49288 0.06568 0.51857 0.06938 C 0.53698 0.08002 0.55486 0.08534 0.57413 0.08858 C 0.63142 0.0865 0.62708 0.09043 0.67309 0.07771 C 0.68594 0.07401 0.69548 0.05134 0.70798 0.04441 C 0.71927 0.03169 0.7276 0.01966 0.73507 -3.24699E-6 C 0.74045 -0.01434 0.73958 -0.03677 0.74305 -0.05226 C 0.74219 -0.08233 0.74809 -0.12465 0.72708 -0.13529 C 0.72222 -0.14778 0.71441 -0.14824 0.70642 -0.15217 C 0.68646 -0.16188 0.66805 -0.16628 0.64739 -0.16882 C 0.6191 -0.16743 0.57812 -0.16998 0.54844 -0.15495 C 0.53559 -0.14801 0.52274 -0.14084 0.51042 -0.12974 C 0.50625 -0.12604 0.50069 -0.12557 0.49618 -0.12141 C 0.49114 -0.11702 0.48889 -0.11101 0.48368 -0.10777 C 0.47048 -0.08649 0.45712 -0.07539 0.44201 -0.06082 C 0.42587 -0.04509 0.43871 -0.05342 0.42795 -0.04694 C 0.42587 -0.04139 0.42413 -0.03492 0.42135 -0.03006 C 0.41736 -0.02335 0.40868 -0.01873 0.40364 -0.01387 C 0.40017 -0.00948 0.39722 -0.00254 0.39288 -3.24699E-6 C 0.38802 0.00301 0.38663 0.00347 0.3816 0.00833 C 0.37552 0.01411 0.3743 0.01897 0.36719 0.0222 C 0.36354 0.02637 0.36042 0.03331 0.35625 0.03608 C 0.34809 0.04186 0.33889 0.04418 0.33055 0.04718 C 0.32292 0.05343 0.31597 0.06036 0.30851 0.06638 C 0.29948 0.07308 0.28889 0.07517 0.27969 0.08002 C 0.26875 0.0865 0.28125 0.07887 0.27014 0.08858 C 0.26337 0.09459 0.25469 0.09737 0.24774 0.09968 C 0.24531 0.11332 0.24774 0.10685 0.23663 0.11356 C 0.23333 0.11587 0.23073 0.12234 0.22743 0.12466 C 0.21423 0.13275 0.20278 0.14085 0.18889 0.14431 C 0.1158 0.142 0.11146 0.13969 0.06007 0.13298 C 0.05295 0.12882 0.04653 0.12304 0.03923 0.11911 C 0.03542 0.10916 0.03142 0.10824 0.02673 0.09968 C 0.025 0.08858 0.02396 0.08141 0.02031 0.07216 C 0.01857 0.05782 0.01701 0.04094 0.01076 0.03076 C 0.00885 0.02082 0.00694 0.01411 0.00417 0.00555 C 0.00347 0.00301 0.00382 -0.00092 0.00278 -0.00254 C 0.00156 -0.00347 0.00069 -0.00092 1.66667E-6 -3.24699E-6 Z " pathEditMode="relative" rAng="0" ptsTypes="ffffffffffffffffffffffffffffffffffffffffffffffffffffffffff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00" y="-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00108"/>
            <a:ext cx="7772400" cy="1679084"/>
          </a:xfrm>
        </p:spPr>
        <p:txBody>
          <a:bodyPr/>
          <a:lstStyle/>
          <a:p>
            <a:r>
              <a:rPr lang="ru-RU" dirty="0" smtClean="0"/>
              <a:t>Информация – это всё что нас окружает.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52936"/>
            <a:ext cx="28479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для человека.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Информация для человека – это содержание сигналов (сообщения), воспринимаемых человеком непосредственно или с помощью специальных устройств, расширяющее его знания об окружающем мире и протекающих в нём процессах. </a:t>
            </a:r>
            <a:endParaRPr lang="ru-RU" dirty="0"/>
          </a:p>
        </p:txBody>
      </p:sp>
      <p:pic>
        <p:nvPicPr>
          <p:cNvPr id="2051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357694"/>
            <a:ext cx="1571636" cy="23050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информации.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>
                <a:hlinkClick r:id="rId2" action="ppaction://hlinksldjump"/>
              </a:rPr>
              <a:t>Визуальная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smtClean="0">
                <a:hlinkClick r:id="rId3" action="ppaction://hlinksldjump"/>
              </a:rPr>
              <a:t>Аудиальная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smtClean="0">
                <a:hlinkClick r:id="rId4" action="ppaction://hlinksldjump"/>
              </a:rPr>
              <a:t>Обонятельная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 smtClean="0">
                <a:hlinkClick r:id="rId5" action="ppaction://hlinksldjump"/>
              </a:rPr>
              <a:t>Вкусовая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smtClean="0">
                <a:hlinkClick r:id="rId6" action="ppaction://hlinksldjump"/>
              </a:rPr>
              <a:t>Тактильная</a:t>
            </a:r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hlinkshowjump?jump=lastslide" highlightClick="1"/>
          </p:cNvPr>
          <p:cNvSpPr/>
          <p:nvPr/>
        </p:nvSpPr>
        <p:spPr>
          <a:xfrm>
            <a:off x="6804248" y="6165304"/>
            <a:ext cx="1728192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дальше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Визуальная.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79576"/>
          </a:xfrm>
        </p:spPr>
        <p:txBody>
          <a:bodyPr/>
          <a:lstStyle/>
          <a:p>
            <a:r>
              <a:rPr lang="ru-RU" dirty="0" smtClean="0"/>
              <a:t>С помощью органов зрения мы воспринимаем буквы, цифры, рисунки, различаем цвет, форму, размеры и расположение предметов.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786710" y="5643578"/>
            <a:ext cx="928694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28479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704088"/>
            <a:ext cx="6275040" cy="1143000"/>
          </a:xfrm>
        </p:spPr>
        <p:txBody>
          <a:bodyPr/>
          <a:lstStyle/>
          <a:p>
            <a:r>
              <a:rPr lang="ru-RU" dirty="0" smtClean="0"/>
              <a:t>Аудиальная.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/>
          <a:lstStyle/>
          <a:p>
            <a:r>
              <a:rPr lang="ru-RU" dirty="0" smtClean="0"/>
              <a:t>С помощью органов слуха воспринимается звуковая информация – речь, музыка, звуковые сигналы, шум.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643834" y="5643578"/>
            <a:ext cx="1071570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1659"/>
            <a:ext cx="1800200" cy="309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Обонятельная.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/>
          <a:lstStyle/>
          <a:p>
            <a:r>
              <a:rPr lang="ru-RU" dirty="0" smtClean="0"/>
              <a:t>С помощью органов обоняния люди получают информацию о запахах окружающего мира. 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715272" y="5500702"/>
            <a:ext cx="100013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295" y="116632"/>
            <a:ext cx="1928043" cy="275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Вкусовая.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помощью вкусовых рецепторов языка можно получить информацию о том, каков предмет – горький, кислый, сладкий, солёный.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715272" y="5429264"/>
            <a:ext cx="100013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57716"/>
            <a:ext cx="28479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265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Что такое информация?</vt:lpstr>
      <vt:lpstr>Что такое информация?</vt:lpstr>
      <vt:lpstr>Информация – это всё что нас окружает.</vt:lpstr>
      <vt:lpstr>Информация для человека.</vt:lpstr>
      <vt:lpstr>Виды информации.</vt:lpstr>
      <vt:lpstr>Визуальная.</vt:lpstr>
      <vt:lpstr>Аудиальная.</vt:lpstr>
      <vt:lpstr>Обонятельная.</vt:lpstr>
      <vt:lpstr>Вкусовая.</vt:lpstr>
      <vt:lpstr>Тактильная.</vt:lpstr>
      <vt:lpstr>Формы представления информации.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информация?</dc:title>
  <dc:creator>Илья</dc:creator>
  <cp:lastModifiedBy>school</cp:lastModifiedBy>
  <cp:revision>13</cp:revision>
  <dcterms:created xsi:type="dcterms:W3CDTF">2013-05-07T09:50:52Z</dcterms:created>
  <dcterms:modified xsi:type="dcterms:W3CDTF">2013-07-02T14:47:34Z</dcterms:modified>
</cp:coreProperties>
</file>