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DBFC83D-44C7-4182-8F19-2E9321A0F36E}" type="datetimeFigureOut">
              <a:rPr lang="ru-RU" smtClean="0"/>
              <a:pPr/>
              <a:t>02.07.2013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6682A22-3CB2-484F-A9A5-342158032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ru-RU" sz="3600" dirty="0" smtClean="0"/>
              <a:t>Проверочная работа.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Процессы управления.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427984" y="5446251"/>
            <a:ext cx="45368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Работа Рыженко Елены Владимировны,</a:t>
            </a:r>
          </a:p>
          <a:p>
            <a:r>
              <a:rPr lang="ru-RU" dirty="0" smtClean="0"/>
              <a:t>учителя информатики и математики</a:t>
            </a:r>
          </a:p>
          <a:p>
            <a:r>
              <a:rPr lang="ru-RU" dirty="0" smtClean="0"/>
              <a:t>МБОУ г. Астрахани «СОШ № 64»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368426" y="2643182"/>
            <a:ext cx="6480174" cy="342902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Определить, что подразумевается под знаком вопроса. Для каждой системы управления записать, к какому классу она относится </a:t>
            </a:r>
            <a:r>
              <a:rPr lang="ru-RU" sz="2000" i="1" dirty="0" smtClean="0"/>
              <a:t>(автоматическая, неавтоматическая, автоматизированная)</a:t>
            </a:r>
            <a:r>
              <a:rPr lang="ru-RU" sz="2000" dirty="0" smtClean="0"/>
              <a:t>, является ли она замкнутой или разомкнутой.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214289"/>
          <a:ext cx="8628092" cy="6494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541"/>
                <a:gridCol w="3115505"/>
                <a:gridCol w="2157023"/>
                <a:gridCol w="2157023"/>
              </a:tblGrid>
              <a:tr h="1146086">
                <a:tc>
                  <a:txBody>
                    <a:bodyPr/>
                    <a:lstStyle/>
                    <a:p>
                      <a:pPr indent="107950" algn="ctr"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chemeClr val="tx1"/>
                          </a:solidFill>
                        </a:rPr>
                        <a:t>№ задания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07950" algn="ctr"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07950" algn="ctr"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chemeClr val="tx1"/>
                          </a:solidFill>
                        </a:rPr>
                        <a:t>Класс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07950" algn="ctr"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chemeClr val="tx1"/>
                          </a:solidFill>
                        </a:rPr>
                        <a:t>Схема управления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528114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endParaRPr lang="ru-RU" sz="2000" b="1" dirty="0" smtClean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   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64057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2.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64057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3.</a:t>
                      </a:r>
                      <a:r>
                        <a:rPr lang="ru-RU" sz="2000" b="1" baseline="0" dirty="0" smtClean="0">
                          <a:latin typeface="Times New Roman"/>
                          <a:ea typeface="Times New Roman"/>
                        </a:rPr>
                        <a:t>   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46086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4.  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46086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5.  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500042"/>
            <a:ext cx="8534400" cy="78581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Задание1.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48" y="3071810"/>
            <a:ext cx="1571636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Знания предмета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71868" y="3143248"/>
            <a:ext cx="1714512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Учитель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58016" y="3143248"/>
            <a:ext cx="1643074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Ученики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2500298" y="3429000"/>
            <a:ext cx="928694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5357818" y="2857496"/>
            <a:ext cx="150019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Обучение</a:t>
            </a:r>
          </a:p>
        </p:txBody>
      </p:sp>
      <p:sp>
        <p:nvSpPr>
          <p:cNvPr id="13" name="Стрелка влево 12"/>
          <p:cNvSpPr/>
          <p:nvPr/>
        </p:nvSpPr>
        <p:spPr>
          <a:xfrm>
            <a:off x="5357818" y="3857628"/>
            <a:ext cx="1428760" cy="6429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      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Задание 2.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3071810"/>
            <a:ext cx="1428760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Военная задача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00364" y="3071810"/>
            <a:ext cx="1785950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Лейтенант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29454" y="3071810"/>
            <a:ext cx="185738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Солдаты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1928794" y="3286124"/>
            <a:ext cx="1071570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143504" y="2714620"/>
            <a:ext cx="1714512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9" name="Стрелка влево 8"/>
          <p:cNvSpPr/>
          <p:nvPr/>
        </p:nvSpPr>
        <p:spPr>
          <a:xfrm>
            <a:off x="4929190" y="3714752"/>
            <a:ext cx="1857388" cy="8572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Результат </a:t>
            </a:r>
            <a:r>
              <a:rPr lang="ru-RU" dirty="0" smtClean="0"/>
              <a:t>выполнения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Задание 3.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2857496"/>
            <a:ext cx="1500198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Жалобы, травмы, диагноз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14612" y="2786058"/>
            <a:ext cx="150019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Врач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29454" y="2786058"/>
            <a:ext cx="1928826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1857356" y="2928934"/>
            <a:ext cx="785818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4572000" y="2786058"/>
            <a:ext cx="192882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Лекарства</a:t>
            </a:r>
          </a:p>
        </p:txBody>
      </p:sp>
      <p:sp>
        <p:nvSpPr>
          <p:cNvPr id="9" name="Стрелка влево 8"/>
          <p:cNvSpPr/>
          <p:nvPr/>
        </p:nvSpPr>
        <p:spPr>
          <a:xfrm>
            <a:off x="4357686" y="3571876"/>
            <a:ext cx="2143140" cy="5715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Выздоровление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Задание 4.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20" y="2643182"/>
            <a:ext cx="1571636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Движение </a:t>
            </a:r>
            <a:r>
              <a:rPr lang="ru-RU" dirty="0" err="1"/>
              <a:t>автомо</a:t>
            </a:r>
            <a:r>
              <a:rPr lang="ru-RU" dirty="0"/>
              <a:t>-</a:t>
            </a:r>
          </a:p>
          <a:p>
            <a:r>
              <a:rPr lang="ru-RU" dirty="0" err="1"/>
              <a:t>биля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57554" y="2643182"/>
            <a:ext cx="1785950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429520" y="2643182"/>
            <a:ext cx="1500198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/>
              <a:t>Автомо-биль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2143108" y="2714620"/>
            <a:ext cx="1000132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286380" y="1928802"/>
            <a:ext cx="2000264" cy="13573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Повороты, переключения </a:t>
            </a:r>
            <a:r>
              <a:rPr lang="ru-RU" dirty="0"/>
              <a:t>…</a:t>
            </a:r>
          </a:p>
        </p:txBody>
      </p:sp>
      <p:sp>
        <p:nvSpPr>
          <p:cNvPr id="9" name="Стрелка влево 8"/>
          <p:cNvSpPr/>
          <p:nvPr/>
        </p:nvSpPr>
        <p:spPr>
          <a:xfrm>
            <a:off x="5214942" y="3286124"/>
            <a:ext cx="2071702" cy="8572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Скорость </a:t>
            </a:r>
            <a:r>
              <a:rPr lang="ru-RU" dirty="0"/>
              <a:t>машины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Задание 5.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20" y="2928934"/>
            <a:ext cx="150019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Продажа товара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78" y="2928934"/>
            <a:ext cx="1928826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Реклама по телевизору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43768" y="2857496"/>
            <a:ext cx="1714512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Зрители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2071670" y="3143248"/>
            <a:ext cx="928694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286380" y="2571744"/>
            <a:ext cx="1857388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Информация </a:t>
            </a:r>
            <a:r>
              <a:rPr lang="ru-RU" dirty="0"/>
              <a:t>о товаре</a:t>
            </a:r>
          </a:p>
        </p:txBody>
      </p:sp>
      <p:sp>
        <p:nvSpPr>
          <p:cNvPr id="9" name="Стрелка влево 8"/>
          <p:cNvSpPr/>
          <p:nvPr/>
        </p:nvSpPr>
        <p:spPr>
          <a:xfrm>
            <a:off x="5214942" y="3500438"/>
            <a:ext cx="1785950" cy="7858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6786578" y="6072206"/>
            <a:ext cx="2000264" cy="571504"/>
          </a:xfrm>
          <a:prstGeom prst="actionButtonBlank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Ответы.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57260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Ответы: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295342"/>
          <a:ext cx="8504240" cy="539935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412855"/>
                <a:gridCol w="2643206"/>
                <a:gridCol w="2322119"/>
                <a:gridCol w="2126060"/>
              </a:tblGrid>
              <a:tr h="836030">
                <a:tc>
                  <a:txBody>
                    <a:bodyPr/>
                    <a:lstStyle/>
                    <a:p>
                      <a:pPr indent="107950" algn="ctr"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№ задания</a:t>
                      </a:r>
                      <a:endParaRPr lang="ru-RU" sz="2000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07950" algn="ctr"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?</a:t>
                      </a:r>
                      <a:endParaRPr lang="ru-RU" sz="2000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07950" algn="ctr"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Класс</a:t>
                      </a:r>
                      <a:endParaRPr lang="ru-RU" sz="2000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07950" algn="ctr"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Схема управления</a:t>
                      </a:r>
                      <a:endParaRPr lang="ru-RU" sz="2000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57244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endParaRPr lang="ru-RU" sz="2000" b="1" dirty="0" smtClean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   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Знания учащихся, усвоение материала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Неавтоматическая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Замкнутая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36030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2.  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/>
                        <a:t>Приказ, команда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/>
                        <a:t>Неавтоматическая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Замкнутая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36030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3.</a:t>
                      </a:r>
                      <a:r>
                        <a:rPr lang="ru-RU" sz="2000" b="1" baseline="0" dirty="0" smtClean="0">
                          <a:latin typeface="Times New Roman"/>
                          <a:ea typeface="Times New Roman"/>
                        </a:rPr>
                        <a:t>   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/>
                        <a:t>Больной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/>
                        <a:t>Неавтоматическая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Замкнутая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36030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4.  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/>
                        <a:t>Водитель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 smtClean="0"/>
                        <a:t>Автоматическая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Замкнутая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36030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5.  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/>
                        <a:t>(Нет обратной связи)</a:t>
                      </a:r>
                      <a:endParaRPr lang="ru-RU" sz="20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Автоматизированная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07950" algn="l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Разомкнутая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80</TotalTime>
  <Words>174</Words>
  <Application>Microsoft Office PowerPoint</Application>
  <PresentationFormat>Экран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Официальная</vt:lpstr>
      <vt:lpstr>Процессы управления.</vt:lpstr>
      <vt:lpstr>Презентация PowerPoint</vt:lpstr>
      <vt:lpstr>Презентация PowerPoint</vt:lpstr>
      <vt:lpstr>Задание1. </vt:lpstr>
      <vt:lpstr>Задание 2.</vt:lpstr>
      <vt:lpstr>Задание 3.</vt:lpstr>
      <vt:lpstr>Задание 4.</vt:lpstr>
      <vt:lpstr>Задание 5.</vt:lpstr>
      <vt:lpstr>Ответы: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Представление о системе объектов.</dc:title>
  <dc:creator>Admin</dc:creator>
  <cp:lastModifiedBy>school</cp:lastModifiedBy>
  <cp:revision>11</cp:revision>
  <dcterms:created xsi:type="dcterms:W3CDTF">2009-09-26T17:03:11Z</dcterms:created>
  <dcterms:modified xsi:type="dcterms:W3CDTF">2013-07-02T12:18:13Z</dcterms:modified>
</cp:coreProperties>
</file>