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678" r:id="rId4"/>
    <p:sldMasterId id="2147483682" r:id="rId5"/>
    <p:sldMasterId id="2147483692" r:id="rId6"/>
    <p:sldMasterId id="2147483702" r:id="rId7"/>
  </p:sldMasterIdLst>
  <p:notesMasterIdLst>
    <p:notesMasterId r:id="rId24"/>
  </p:notesMasterIdLst>
  <p:sldIdLst>
    <p:sldId id="257" r:id="rId8"/>
    <p:sldId id="258" r:id="rId9"/>
    <p:sldId id="259" r:id="rId10"/>
    <p:sldId id="273" r:id="rId11"/>
    <p:sldId id="260" r:id="rId12"/>
    <p:sldId id="274" r:id="rId13"/>
    <p:sldId id="275" r:id="rId14"/>
    <p:sldId id="262" r:id="rId15"/>
    <p:sldId id="276" r:id="rId16"/>
    <p:sldId id="277" r:id="rId17"/>
    <p:sldId id="278" r:id="rId18"/>
    <p:sldId id="279" r:id="rId19"/>
    <p:sldId id="280" r:id="rId20"/>
    <p:sldId id="281" r:id="rId21"/>
    <p:sldId id="267" r:id="rId22"/>
    <p:sldId id="272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994A-3B56-4F13-B6EA-D4498995AD62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376E-31AB-468E-BDD6-6B5173B42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376E-31AB-468E-BDD6-6B5173B423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B09-E059-467D-B996-5E7451458C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9BFF-94DD-4F38-A2C0-0606CBD58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7;&#1091;&#1092;&#1072;&#1088;\Music\&#1082;&#1072;&#1091;&#1089;&#1072;&#1088;&#1080;&#1103;\James%20Last%20-%20&#1052;&#1077;&#1083;&#1086;&#1076;&#1080;&#1103;%20-%20&#1054;&#1076;&#1080;&#1085;&#1086;&#1082;&#1080;&#1081;%20&#1087;&#1072;&#1089;&#1090;&#1091;&#1093;%20.%20%20(audiopoisk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gif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9797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Звук  (музыка)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презентации Power Point</a:t>
            </a:r>
            <a:br>
              <a:rPr lang="ru-RU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Пошаговая инструкция по </a:t>
            </a:r>
            <a:r>
              <a:rPr lang="ru-RU" kern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вставке звука в презентацию Power Point</a:t>
            </a:r>
          </a:p>
          <a:p>
            <a:endParaRPr lang="ru-RU" dirty="0"/>
          </a:p>
        </p:txBody>
      </p:sp>
      <p:pic>
        <p:nvPicPr>
          <p:cNvPr id="34818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068960"/>
            <a:ext cx="6624736" cy="1047751"/>
          </a:xfrm>
          <a:prstGeom prst="rect">
            <a:avLst/>
          </a:prstGeom>
          <a:noFill/>
        </p:spPr>
      </p:pic>
      <p:pic>
        <p:nvPicPr>
          <p:cNvPr id="8" name="James Last - Мелодия - Одинокий пастух .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Настраиваем воспроизведение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09791"/>
            <a:ext cx="3888432" cy="527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555776" y="5445224"/>
            <a:ext cx="25922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87824" y="5157192"/>
            <a:ext cx="21602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23928" y="4581128"/>
            <a:ext cx="129614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547664" y="5733256"/>
            <a:ext cx="367240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23928" y="3284984"/>
            <a:ext cx="1008112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2636912"/>
            <a:ext cx="37444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Нажав на значок, откроется окно, где вы можете выбрать: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220072" y="4581128"/>
            <a:ext cx="0" cy="144016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7" idx="2"/>
          </p:cNvCxnSpPr>
          <p:nvPr/>
        </p:nvCxnSpPr>
        <p:spPr>
          <a:xfrm flipV="1">
            <a:off x="5220072" y="3283243"/>
            <a:ext cx="1224136" cy="12978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Параметры эффектов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504056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979712" y="2204864"/>
            <a:ext cx="57606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55776" y="2204864"/>
            <a:ext cx="3456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48680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 воспроизведения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33682"/>
            <a:ext cx="4409234" cy="462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306896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Я выбрала, чтоб звучание было с начала  до  конца. То есть, чтоб музыка звучала непрерывно на протяжение показа всей презентации.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55576" y="2924944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051720" y="4077072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воспроизведения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61456"/>
            <a:ext cx="3528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3212976"/>
            <a:ext cx="45554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 выбрала начало </a:t>
            </a:r>
            <a:r>
              <a:rPr lang="ru-RU" sz="2400" dirty="0" smtClean="0">
                <a:solidFill>
                  <a:srgbClr val="C00000"/>
                </a:solidFill>
              </a:rPr>
              <a:t>«после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предыдущего»,</a:t>
            </a:r>
            <a:r>
              <a:rPr lang="ru-RU" sz="2400" dirty="0" smtClean="0">
                <a:solidFill>
                  <a:srgbClr val="002060"/>
                </a:solidFill>
              </a:rPr>
              <a:t>  можно выбрать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«по щелчку», «с предыдущим»-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ваш выбор.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Повторение звука- я выбрала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«до окончания слайда».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Там имеются и другие варианты,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тоже на ваш выбор. 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131840" y="3140968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3848" y="4653136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87624" y="3212976"/>
            <a:ext cx="43204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87624" y="3789040"/>
            <a:ext cx="5760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Параметры звука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3717032"/>
            <a:ext cx="4124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Мы эту тему уже рассмотрели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hlinkClick r:id="rId4" action="ppaction://hlinksldjump"/>
              </a:rPr>
              <a:t>на слайде №8.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Можете вернуться,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ознакомится еще раз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если вы хотите, чтоб в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звучало два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музыкальных файла, которые должны играть один за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другим, или же хотите, чтоб музыка не звучала после определенного слайда, идем опять на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«Звук воспроизведения»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указываем № слайда, чтоб она прекратила звучание.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66" y="3717032"/>
            <a:ext cx="24145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619672" y="5517232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708/89635038.523/0_6b819_eee9e67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-276226"/>
            <a:ext cx="6840760" cy="71342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2564904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Пошаговую инструкцию подготовила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педагог-библиотекарь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«Именьковская сош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углубленным изучением отдельных предметов»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Лаишевского муниципального района РТ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Гаянова Каусария Гаязовна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91eb63530518d0a3e3c04c0dc23d50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3347864" cy="334786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Предисловие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268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Бывает так,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презентации нужно озвучивать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несколько песен, и они должны звучать одна за другой.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Закладка 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«Вставка»,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2)затем  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«Звук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3)Звук 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файла»;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605547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348880"/>
            <a:ext cx="2088232" cy="2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76872"/>
            <a:ext cx="2088232" cy="25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551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11760" y="2060848"/>
            <a:ext cx="21602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436096" y="2348880"/>
            <a:ext cx="21602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028384" y="2924944"/>
            <a:ext cx="21602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908720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Вставляем нужную музыку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51790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644008" y="3789040"/>
            <a:ext cx="21602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Появляется значок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звука на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презентации, нажав на него, открывается закладка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«Работа со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звуком»: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2944046" cy="24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059832" y="4005064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89040"/>
            <a:ext cx="40546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7164288" y="3212976"/>
            <a:ext cx="504056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3068960"/>
            <a:ext cx="361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Нажимаем на «Работа со звуками»</a:t>
            </a:r>
            <a:endParaRPr lang="ru-RU" dirty="0"/>
          </a:p>
        </p:txBody>
      </p:sp>
      <p:pic>
        <p:nvPicPr>
          <p:cNvPr id="8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6624736" cy="104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закладке «Воспроизведение» имеются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нужные опции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516318" cy="275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26" idx="3"/>
          </p:cNvCxnSpPr>
          <p:nvPr/>
        </p:nvCxnSpPr>
        <p:spPr>
          <a:xfrm flipH="1">
            <a:off x="2339754" y="1707735"/>
            <a:ext cx="1166290" cy="20813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87824" y="1772816"/>
            <a:ext cx="792088" cy="201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6" idx="4"/>
          </p:cNvCxnSpPr>
          <p:nvPr/>
        </p:nvCxnSpPr>
        <p:spPr>
          <a:xfrm flipH="1">
            <a:off x="3203848" y="1844824"/>
            <a:ext cx="684076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6" idx="5"/>
          </p:cNvCxnSpPr>
          <p:nvPr/>
        </p:nvCxnSpPr>
        <p:spPr>
          <a:xfrm>
            <a:off x="4269804" y="1707735"/>
            <a:ext cx="86172" cy="22973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6" idx="5"/>
          </p:cNvCxnSpPr>
          <p:nvPr/>
        </p:nvCxnSpPr>
        <p:spPr>
          <a:xfrm>
            <a:off x="4269804" y="1707735"/>
            <a:ext cx="1958380" cy="22253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Кольцо 25"/>
          <p:cNvSpPr/>
          <p:nvPr/>
        </p:nvSpPr>
        <p:spPr>
          <a:xfrm>
            <a:off x="3347864" y="908720"/>
            <a:ext cx="1080120" cy="936104"/>
          </a:xfrm>
          <a:prstGeom prst="donut">
            <a:avLst>
              <a:gd name="adj" fmla="val 6964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01034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Я хочу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звучание музыки средней громкости,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чтоб она звучала непрерывно,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чтоб она звучала во всех слайдах,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 чтоб значка не было видно.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77131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131840" y="4149080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3848" y="3789040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987824" y="4869160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668344" y="3861048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 Я выбрала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ru-RU" sz="3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«Средне» - громкость должна быть  умеренной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2) «Непрерывно», чтобы звучало до тех пор, пока я не укажу на каком слайде остановить.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3) «Для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всех слайдов», чтобы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звучала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всех слайдах независимо от того, сколько времени на каком слайде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находимся.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4) И поставила галочку «Скрывать значок»-просто не хочу, чтоб она была видна.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://stat17.privet.ru/lr/0a0df4166da7886a4efeea6619ac40e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24736" cy="104775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360" y="188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Анимация-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Настройка анимации- 3) Музыка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3672408" cy="19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656814" cy="22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48722"/>
            <a:ext cx="2664296" cy="46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139952" y="1844824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800" y="4797152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740352" y="5229200"/>
            <a:ext cx="57606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6016" y="17008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43651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48691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946f1977f59698451cf2154dc8043b9f24a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355</Words>
  <Application>Microsoft Office PowerPoint</Application>
  <PresentationFormat>Экран (4:3)</PresentationFormat>
  <Paragraphs>69</Paragraphs>
  <Slides>16</Slides>
  <Notes>16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5_Тема Office</vt:lpstr>
      <vt:lpstr>10_Тема Office</vt:lpstr>
      <vt:lpstr>15_Тема Office</vt:lpstr>
      <vt:lpstr>Звук  (музыка) в презентации Power Point  </vt:lpstr>
      <vt:lpstr>Предисловие</vt:lpstr>
      <vt:lpstr> 1) Закладка «Вставка»,  2)затем  «Звук / 3)Звук из файла»; </vt:lpstr>
      <vt:lpstr>Вставляем нужную музыку</vt:lpstr>
      <vt:lpstr>Появляется значок звука на презентации, нажав на него, открывается закладка «Работа со звуком»:  </vt:lpstr>
      <vt:lpstr>На закладке «Воспроизведение» имеются   все   нужные опции</vt:lpstr>
      <vt:lpstr>Я хочу:  1) звучание музыки средней громкости,  2) чтоб она звучала непрерывно,  3) чтоб она звучала во всех слайдах,  4) чтоб значка не было видно.</vt:lpstr>
      <vt:lpstr>Слайд 8</vt:lpstr>
      <vt:lpstr>1) Анимация- 2) Настройка анимации- 3) Музыка</vt:lpstr>
      <vt:lpstr>Настраиваем воспроизведение</vt:lpstr>
      <vt:lpstr>Параметры эффектов</vt:lpstr>
      <vt:lpstr>Эффект воспроизведения</vt:lpstr>
      <vt:lpstr>Время воспроизведения</vt:lpstr>
      <vt:lpstr>Параметры звука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в презентации Power Point</dc:title>
  <dc:creator>Каусария Гаязовна</dc:creator>
  <cp:lastModifiedBy>Зуфар</cp:lastModifiedBy>
  <cp:revision>47</cp:revision>
  <dcterms:created xsi:type="dcterms:W3CDTF">2013-05-05T12:03:53Z</dcterms:created>
  <dcterms:modified xsi:type="dcterms:W3CDTF">2013-07-07T19:38:58Z</dcterms:modified>
</cp:coreProperties>
</file>