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A8D1A0-91AD-4605-B32A-1B0B0592E1A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6366D0-65D0-4E43-B529-D57A2DB32A91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Холодная </a:t>
          </a:r>
        </a:p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война</a:t>
          </a:r>
        </a:p>
      </dgm:t>
    </dgm:pt>
    <dgm:pt modelId="{9CC1C33F-11CF-41E6-A175-62F687A6130D}" type="parTrans" cxnId="{F806AAAA-74B9-4AB4-BF1F-99010A708EA7}">
      <dgm:prSet/>
      <dgm:spPr/>
      <dgm:t>
        <a:bodyPr/>
        <a:lstStyle/>
        <a:p>
          <a:endParaRPr lang="ru-RU"/>
        </a:p>
      </dgm:t>
    </dgm:pt>
    <dgm:pt modelId="{7114510F-E001-4982-884C-181CB287DF7B}" type="sibTrans" cxnId="{F806AAAA-74B9-4AB4-BF1F-99010A708EA7}">
      <dgm:prSet/>
      <dgm:spPr/>
      <dgm:t>
        <a:bodyPr/>
        <a:lstStyle/>
        <a:p>
          <a:endParaRPr lang="ru-RU"/>
        </a:p>
      </dgm:t>
    </dgm:pt>
    <dgm:pt modelId="{6B0FEB26-580F-4D05-995B-17B7FD7553C7}">
      <dgm:prSet phldrT="[Текст]"/>
      <dgm:spPr/>
      <dgm:t>
        <a:bodyPr/>
        <a:lstStyle/>
        <a:p>
          <a:r>
            <a:rPr lang="ru-RU" dirty="0" smtClean="0"/>
            <a:t>Гонка вооружения</a:t>
          </a:r>
          <a:endParaRPr lang="ru-RU" dirty="0"/>
        </a:p>
      </dgm:t>
    </dgm:pt>
    <dgm:pt modelId="{35D5875E-D06F-4478-B0D4-5541411AD12B}" type="parTrans" cxnId="{AA7DB81E-FD21-41B5-AB6D-8A468F169A56}">
      <dgm:prSet/>
      <dgm:spPr/>
      <dgm:t>
        <a:bodyPr/>
        <a:lstStyle/>
        <a:p>
          <a:endParaRPr lang="ru-RU"/>
        </a:p>
      </dgm:t>
    </dgm:pt>
    <dgm:pt modelId="{73E62E85-0B5C-43F4-88B8-756B3CB225D2}" type="sibTrans" cxnId="{AA7DB81E-FD21-41B5-AB6D-8A468F169A56}">
      <dgm:prSet/>
      <dgm:spPr/>
      <dgm:t>
        <a:bodyPr/>
        <a:lstStyle/>
        <a:p>
          <a:endParaRPr lang="ru-RU"/>
        </a:p>
      </dgm:t>
    </dgm:pt>
    <dgm:pt modelId="{1FF15357-BCFC-4A54-87D6-99E420A5818C}">
      <dgm:prSet phldrT="[Текст]"/>
      <dgm:spPr/>
      <dgm:t>
        <a:bodyPr/>
        <a:lstStyle/>
        <a:p>
          <a:r>
            <a:rPr lang="ru-RU" dirty="0" smtClean="0"/>
            <a:t>Борьба за контроль над ключевыми районами мира</a:t>
          </a:r>
          <a:endParaRPr lang="ru-RU" dirty="0"/>
        </a:p>
      </dgm:t>
    </dgm:pt>
    <dgm:pt modelId="{75CD506D-6B15-44A8-B54D-4800055B5E61}" type="parTrans" cxnId="{338B73A7-1480-45E3-B672-C49CE748359A}">
      <dgm:prSet/>
      <dgm:spPr/>
      <dgm:t>
        <a:bodyPr/>
        <a:lstStyle/>
        <a:p>
          <a:endParaRPr lang="ru-RU"/>
        </a:p>
      </dgm:t>
    </dgm:pt>
    <dgm:pt modelId="{79BFCD33-7072-4744-9FE7-36C152CD1010}" type="sibTrans" cxnId="{338B73A7-1480-45E3-B672-C49CE748359A}">
      <dgm:prSet/>
      <dgm:spPr/>
      <dgm:t>
        <a:bodyPr/>
        <a:lstStyle/>
        <a:p>
          <a:endParaRPr lang="ru-RU"/>
        </a:p>
      </dgm:t>
    </dgm:pt>
    <dgm:pt modelId="{183A2A50-DAFF-45C5-84A8-854459B62EDF}">
      <dgm:prSet phldrT="[Текст]"/>
      <dgm:spPr/>
      <dgm:t>
        <a:bodyPr/>
        <a:lstStyle/>
        <a:p>
          <a:r>
            <a:rPr lang="ru-RU" dirty="0" smtClean="0"/>
            <a:t>Локальные конфликты</a:t>
          </a:r>
          <a:endParaRPr lang="ru-RU" dirty="0"/>
        </a:p>
      </dgm:t>
    </dgm:pt>
    <dgm:pt modelId="{368F05B7-D3DB-45CE-BDEA-4A534E298245}" type="parTrans" cxnId="{11663256-3BBA-4CB2-9FAA-47B88F39E1B7}">
      <dgm:prSet/>
      <dgm:spPr/>
      <dgm:t>
        <a:bodyPr/>
        <a:lstStyle/>
        <a:p>
          <a:endParaRPr lang="ru-RU"/>
        </a:p>
      </dgm:t>
    </dgm:pt>
    <dgm:pt modelId="{99D1A8A8-2920-429D-BCF5-5172E65E19F8}" type="sibTrans" cxnId="{11663256-3BBA-4CB2-9FAA-47B88F39E1B7}">
      <dgm:prSet/>
      <dgm:spPr/>
      <dgm:t>
        <a:bodyPr/>
        <a:lstStyle/>
        <a:p>
          <a:endParaRPr lang="ru-RU"/>
        </a:p>
      </dgm:t>
    </dgm:pt>
    <dgm:pt modelId="{BABDCD5D-CD73-45B9-BD56-F997E2DB6B80}">
      <dgm:prSet phldrT="[Текст]"/>
      <dgm:spPr/>
      <dgm:t>
        <a:bodyPr/>
        <a:lstStyle/>
        <a:p>
          <a:r>
            <a:rPr lang="ru-RU" dirty="0" smtClean="0"/>
            <a:t>Создание системы военных союзов</a:t>
          </a:r>
          <a:endParaRPr lang="ru-RU" dirty="0"/>
        </a:p>
      </dgm:t>
    </dgm:pt>
    <dgm:pt modelId="{CF373947-732B-4FBA-9E3C-566D3138B8B7}" type="parTrans" cxnId="{615A6184-A6B3-402C-A02F-007181415340}">
      <dgm:prSet/>
      <dgm:spPr/>
      <dgm:t>
        <a:bodyPr/>
        <a:lstStyle/>
        <a:p>
          <a:endParaRPr lang="ru-RU"/>
        </a:p>
      </dgm:t>
    </dgm:pt>
    <dgm:pt modelId="{AB2EF599-4A62-4571-8D7C-56DBCA3D36FD}" type="sibTrans" cxnId="{615A6184-A6B3-402C-A02F-007181415340}">
      <dgm:prSet/>
      <dgm:spPr/>
      <dgm:t>
        <a:bodyPr/>
        <a:lstStyle/>
        <a:p>
          <a:endParaRPr lang="ru-RU"/>
        </a:p>
      </dgm:t>
    </dgm:pt>
    <dgm:pt modelId="{D682C206-71AD-4435-B44C-0D787E3FF8D7}" type="pres">
      <dgm:prSet presAssocID="{4EA8D1A0-91AD-4605-B32A-1B0B0592E1A1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C80300C-1382-45BC-89F3-4990946A5998}" type="pres">
      <dgm:prSet presAssocID="{4EA8D1A0-91AD-4605-B32A-1B0B0592E1A1}" presName="matrix" presStyleCnt="0"/>
      <dgm:spPr/>
    </dgm:pt>
    <dgm:pt modelId="{09F84D9E-114D-42CD-ABA4-BD0632652ED8}" type="pres">
      <dgm:prSet presAssocID="{4EA8D1A0-91AD-4605-B32A-1B0B0592E1A1}" presName="tile1" presStyleLbl="node1" presStyleIdx="0" presStyleCnt="4"/>
      <dgm:spPr/>
    </dgm:pt>
    <dgm:pt modelId="{8141B266-7129-4BAD-8279-2920209D8BE8}" type="pres">
      <dgm:prSet presAssocID="{4EA8D1A0-91AD-4605-B32A-1B0B0592E1A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15AFC79-453F-4D0D-85A2-D689AE516ADF}" type="pres">
      <dgm:prSet presAssocID="{4EA8D1A0-91AD-4605-B32A-1B0B0592E1A1}" presName="tile2" presStyleLbl="node1" presStyleIdx="1" presStyleCnt="4"/>
      <dgm:spPr/>
    </dgm:pt>
    <dgm:pt modelId="{F54AA14D-DE41-4ED2-A338-8B49FFB202A0}" type="pres">
      <dgm:prSet presAssocID="{4EA8D1A0-91AD-4605-B32A-1B0B0592E1A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7D82495-0177-4C8C-A074-176C0E169753}" type="pres">
      <dgm:prSet presAssocID="{4EA8D1A0-91AD-4605-B32A-1B0B0592E1A1}" presName="tile3" presStyleLbl="node1" presStyleIdx="2" presStyleCnt="4"/>
      <dgm:spPr/>
      <dgm:t>
        <a:bodyPr/>
        <a:lstStyle/>
        <a:p>
          <a:endParaRPr lang="ru-RU"/>
        </a:p>
      </dgm:t>
    </dgm:pt>
    <dgm:pt modelId="{2F95E319-50A6-46EB-BAD4-335CF052D8DF}" type="pres">
      <dgm:prSet presAssocID="{4EA8D1A0-91AD-4605-B32A-1B0B0592E1A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FC8E9-C1FA-4BBE-97F4-DF0C42F6EA05}" type="pres">
      <dgm:prSet presAssocID="{4EA8D1A0-91AD-4605-B32A-1B0B0592E1A1}" presName="tile4" presStyleLbl="node1" presStyleIdx="3" presStyleCnt="4"/>
      <dgm:spPr/>
      <dgm:t>
        <a:bodyPr/>
        <a:lstStyle/>
        <a:p>
          <a:endParaRPr lang="ru-RU"/>
        </a:p>
      </dgm:t>
    </dgm:pt>
    <dgm:pt modelId="{E2DD323E-EB8B-4315-8143-1E42625658D2}" type="pres">
      <dgm:prSet presAssocID="{4EA8D1A0-91AD-4605-B32A-1B0B0592E1A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E10D36-C0ED-4676-988F-5BB07C772C15}" type="pres">
      <dgm:prSet presAssocID="{4EA8D1A0-91AD-4605-B32A-1B0B0592E1A1}" presName="centerTile" presStyleLbl="fgShp" presStyleIdx="0" presStyleCnt="1" custLinFactNeighborX="-935" custLinFactNeighborY="-964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11663256-3BBA-4CB2-9FAA-47B88F39E1B7}" srcId="{026366D0-65D0-4E43-B529-D57A2DB32A91}" destId="{183A2A50-DAFF-45C5-84A8-854459B62EDF}" srcOrd="2" destOrd="0" parTransId="{368F05B7-D3DB-45CE-BDEA-4A534E298245}" sibTransId="{99D1A8A8-2920-429D-BCF5-5172E65E19F8}"/>
    <dgm:cxn modelId="{9DD6EB8E-7432-49EF-A936-FCCBF3ED0FD4}" type="presOf" srcId="{1FF15357-BCFC-4A54-87D6-99E420A5818C}" destId="{F54AA14D-DE41-4ED2-A338-8B49FFB202A0}" srcOrd="1" destOrd="0" presId="urn:microsoft.com/office/officeart/2005/8/layout/matrix1"/>
    <dgm:cxn modelId="{3F5337F4-B56E-4C8B-B319-4682A53AF381}" type="presOf" srcId="{4EA8D1A0-91AD-4605-B32A-1B0B0592E1A1}" destId="{D682C206-71AD-4435-B44C-0D787E3FF8D7}" srcOrd="0" destOrd="0" presId="urn:microsoft.com/office/officeart/2005/8/layout/matrix1"/>
    <dgm:cxn modelId="{AA7DB81E-FD21-41B5-AB6D-8A468F169A56}" srcId="{026366D0-65D0-4E43-B529-D57A2DB32A91}" destId="{6B0FEB26-580F-4D05-995B-17B7FD7553C7}" srcOrd="0" destOrd="0" parTransId="{35D5875E-D06F-4478-B0D4-5541411AD12B}" sibTransId="{73E62E85-0B5C-43F4-88B8-756B3CB225D2}"/>
    <dgm:cxn modelId="{46FB0357-2DEF-407E-A85C-94F3C11C8E4E}" type="presOf" srcId="{6B0FEB26-580F-4D05-995B-17B7FD7553C7}" destId="{09F84D9E-114D-42CD-ABA4-BD0632652ED8}" srcOrd="0" destOrd="0" presId="urn:microsoft.com/office/officeart/2005/8/layout/matrix1"/>
    <dgm:cxn modelId="{82B4979F-3C39-45BA-A04B-83795EDDD8A1}" type="presOf" srcId="{BABDCD5D-CD73-45B9-BD56-F997E2DB6B80}" destId="{7CFFC8E9-C1FA-4BBE-97F4-DF0C42F6EA05}" srcOrd="0" destOrd="0" presId="urn:microsoft.com/office/officeart/2005/8/layout/matrix1"/>
    <dgm:cxn modelId="{5F1A28BF-0E80-4969-A1E7-E9ABB15BA677}" type="presOf" srcId="{BABDCD5D-CD73-45B9-BD56-F997E2DB6B80}" destId="{E2DD323E-EB8B-4315-8143-1E42625658D2}" srcOrd="1" destOrd="0" presId="urn:microsoft.com/office/officeart/2005/8/layout/matrix1"/>
    <dgm:cxn modelId="{F806AAAA-74B9-4AB4-BF1F-99010A708EA7}" srcId="{4EA8D1A0-91AD-4605-B32A-1B0B0592E1A1}" destId="{026366D0-65D0-4E43-B529-D57A2DB32A91}" srcOrd="0" destOrd="0" parTransId="{9CC1C33F-11CF-41E6-A175-62F687A6130D}" sibTransId="{7114510F-E001-4982-884C-181CB287DF7B}"/>
    <dgm:cxn modelId="{41505332-E452-4285-BEEC-DD9CCA9494C7}" type="presOf" srcId="{1FF15357-BCFC-4A54-87D6-99E420A5818C}" destId="{C15AFC79-453F-4D0D-85A2-D689AE516ADF}" srcOrd="0" destOrd="0" presId="urn:microsoft.com/office/officeart/2005/8/layout/matrix1"/>
    <dgm:cxn modelId="{2ACB854D-6861-4569-98E9-4A89AE64DF84}" type="presOf" srcId="{026366D0-65D0-4E43-B529-D57A2DB32A91}" destId="{8AE10D36-C0ED-4676-988F-5BB07C772C15}" srcOrd="0" destOrd="0" presId="urn:microsoft.com/office/officeart/2005/8/layout/matrix1"/>
    <dgm:cxn modelId="{713BA82E-A4EE-4019-91B3-16DA4778705E}" type="presOf" srcId="{183A2A50-DAFF-45C5-84A8-854459B62EDF}" destId="{2F95E319-50A6-46EB-BAD4-335CF052D8DF}" srcOrd="1" destOrd="0" presId="urn:microsoft.com/office/officeart/2005/8/layout/matrix1"/>
    <dgm:cxn modelId="{6DCC1486-F49F-4533-A156-49035770400A}" type="presOf" srcId="{6B0FEB26-580F-4D05-995B-17B7FD7553C7}" destId="{8141B266-7129-4BAD-8279-2920209D8BE8}" srcOrd="1" destOrd="0" presId="urn:microsoft.com/office/officeart/2005/8/layout/matrix1"/>
    <dgm:cxn modelId="{615A6184-A6B3-402C-A02F-007181415340}" srcId="{026366D0-65D0-4E43-B529-D57A2DB32A91}" destId="{BABDCD5D-CD73-45B9-BD56-F997E2DB6B80}" srcOrd="3" destOrd="0" parTransId="{CF373947-732B-4FBA-9E3C-566D3138B8B7}" sibTransId="{AB2EF599-4A62-4571-8D7C-56DBCA3D36FD}"/>
    <dgm:cxn modelId="{338B73A7-1480-45E3-B672-C49CE748359A}" srcId="{026366D0-65D0-4E43-B529-D57A2DB32A91}" destId="{1FF15357-BCFC-4A54-87D6-99E420A5818C}" srcOrd="1" destOrd="0" parTransId="{75CD506D-6B15-44A8-B54D-4800055B5E61}" sibTransId="{79BFCD33-7072-4744-9FE7-36C152CD1010}"/>
    <dgm:cxn modelId="{63F52B9B-A633-48F5-AB2A-B2BC2F84B2F8}" type="presOf" srcId="{183A2A50-DAFF-45C5-84A8-854459B62EDF}" destId="{B7D82495-0177-4C8C-A074-176C0E169753}" srcOrd="0" destOrd="0" presId="urn:microsoft.com/office/officeart/2005/8/layout/matrix1"/>
    <dgm:cxn modelId="{2DC48667-7CD9-4313-A798-9B61D9DD62A9}" type="presParOf" srcId="{D682C206-71AD-4435-B44C-0D787E3FF8D7}" destId="{0C80300C-1382-45BC-89F3-4990946A5998}" srcOrd="0" destOrd="0" presId="urn:microsoft.com/office/officeart/2005/8/layout/matrix1"/>
    <dgm:cxn modelId="{D2AA3A15-E08A-4C04-A81E-E618949E604E}" type="presParOf" srcId="{0C80300C-1382-45BC-89F3-4990946A5998}" destId="{09F84D9E-114D-42CD-ABA4-BD0632652ED8}" srcOrd="0" destOrd="0" presId="urn:microsoft.com/office/officeart/2005/8/layout/matrix1"/>
    <dgm:cxn modelId="{0F858BC0-25E2-4519-A18B-D3178520F0D1}" type="presParOf" srcId="{0C80300C-1382-45BC-89F3-4990946A5998}" destId="{8141B266-7129-4BAD-8279-2920209D8BE8}" srcOrd="1" destOrd="0" presId="urn:microsoft.com/office/officeart/2005/8/layout/matrix1"/>
    <dgm:cxn modelId="{E846B026-8EE0-4326-9C1B-170780A8EE63}" type="presParOf" srcId="{0C80300C-1382-45BC-89F3-4990946A5998}" destId="{C15AFC79-453F-4D0D-85A2-D689AE516ADF}" srcOrd="2" destOrd="0" presId="urn:microsoft.com/office/officeart/2005/8/layout/matrix1"/>
    <dgm:cxn modelId="{078B60AA-6C6E-485F-A11F-349594FEC163}" type="presParOf" srcId="{0C80300C-1382-45BC-89F3-4990946A5998}" destId="{F54AA14D-DE41-4ED2-A338-8B49FFB202A0}" srcOrd="3" destOrd="0" presId="urn:microsoft.com/office/officeart/2005/8/layout/matrix1"/>
    <dgm:cxn modelId="{BBA50021-D2AE-4FA0-87C0-1DB02493AEE3}" type="presParOf" srcId="{0C80300C-1382-45BC-89F3-4990946A5998}" destId="{B7D82495-0177-4C8C-A074-176C0E169753}" srcOrd="4" destOrd="0" presId="urn:microsoft.com/office/officeart/2005/8/layout/matrix1"/>
    <dgm:cxn modelId="{EF7E8D2D-1C60-4466-BE5C-7B48087A82FE}" type="presParOf" srcId="{0C80300C-1382-45BC-89F3-4990946A5998}" destId="{2F95E319-50A6-46EB-BAD4-335CF052D8DF}" srcOrd="5" destOrd="0" presId="urn:microsoft.com/office/officeart/2005/8/layout/matrix1"/>
    <dgm:cxn modelId="{F27BF952-D228-46AF-A0D9-F098CD399006}" type="presParOf" srcId="{0C80300C-1382-45BC-89F3-4990946A5998}" destId="{7CFFC8E9-C1FA-4BBE-97F4-DF0C42F6EA05}" srcOrd="6" destOrd="0" presId="urn:microsoft.com/office/officeart/2005/8/layout/matrix1"/>
    <dgm:cxn modelId="{86A3F449-784D-4FB7-8383-BED615A087FF}" type="presParOf" srcId="{0C80300C-1382-45BC-89F3-4990946A5998}" destId="{E2DD323E-EB8B-4315-8143-1E42625658D2}" srcOrd="7" destOrd="0" presId="urn:microsoft.com/office/officeart/2005/8/layout/matrix1"/>
    <dgm:cxn modelId="{CEB16D53-A227-40C7-8083-F4400C01739C}" type="presParOf" srcId="{D682C206-71AD-4435-B44C-0D787E3FF8D7}" destId="{8AE10D36-C0ED-4676-988F-5BB07C772C1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9973C6-1023-4150-BC66-038FBFE3C19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6228F8-D8A1-4E40-908A-0B57BEA7423E}">
      <dgm:prSet phldrT="[Текст]"/>
      <dgm:spPr/>
      <dgm:t>
        <a:bodyPr/>
        <a:lstStyle/>
        <a:p>
          <a:r>
            <a:rPr lang="ru-RU" dirty="0" smtClean="0"/>
            <a:t>США</a:t>
          </a:r>
          <a:endParaRPr lang="ru-RU" dirty="0"/>
        </a:p>
      </dgm:t>
    </dgm:pt>
    <dgm:pt modelId="{61EC5A25-3083-427D-9F2C-2E36E45AE044}" type="parTrans" cxnId="{7AB469E9-7B8B-47F0-96DD-A4D78B889F40}">
      <dgm:prSet/>
      <dgm:spPr/>
      <dgm:t>
        <a:bodyPr/>
        <a:lstStyle/>
        <a:p>
          <a:endParaRPr lang="ru-RU"/>
        </a:p>
      </dgm:t>
    </dgm:pt>
    <dgm:pt modelId="{1DCC22E9-9CD8-4E48-9A81-84C970D41A9B}" type="sibTrans" cxnId="{7AB469E9-7B8B-47F0-96DD-A4D78B889F40}">
      <dgm:prSet/>
      <dgm:spPr/>
      <dgm:t>
        <a:bodyPr/>
        <a:lstStyle/>
        <a:p>
          <a:endParaRPr lang="ru-RU"/>
        </a:p>
      </dgm:t>
    </dgm:pt>
    <dgm:pt modelId="{A32C2726-FCEE-4D5B-B14E-2394D0B65D7F}">
      <dgm:prSet phldrT="[Текст]"/>
      <dgm:spPr/>
      <dgm:t>
        <a:bodyPr/>
        <a:lstStyle/>
        <a:p>
          <a:r>
            <a:rPr lang="ru-RU" dirty="0" smtClean="0"/>
            <a:t>Июнь 1947 г. план Маршалла А. об оказании странам Европы экономической помощи</a:t>
          </a:r>
          <a:endParaRPr lang="ru-RU" dirty="0"/>
        </a:p>
      </dgm:t>
    </dgm:pt>
    <dgm:pt modelId="{3D68DBA5-7CD8-47A4-90C1-C2EEFDCCD4D4}" type="parTrans" cxnId="{55745F26-FBDE-4CC0-A353-EC15FE490654}">
      <dgm:prSet/>
      <dgm:spPr/>
      <dgm:t>
        <a:bodyPr/>
        <a:lstStyle/>
        <a:p>
          <a:endParaRPr lang="ru-RU"/>
        </a:p>
      </dgm:t>
    </dgm:pt>
    <dgm:pt modelId="{A8A68FFB-C45F-49D9-98B9-BAB61D2ED05F}" type="sibTrans" cxnId="{55745F26-FBDE-4CC0-A353-EC15FE490654}">
      <dgm:prSet/>
      <dgm:spPr/>
      <dgm:t>
        <a:bodyPr/>
        <a:lstStyle/>
        <a:p>
          <a:endParaRPr lang="ru-RU"/>
        </a:p>
      </dgm:t>
    </dgm:pt>
    <dgm:pt modelId="{F71B3E94-2C06-42C9-AC94-F6DBBF49CF05}">
      <dgm:prSet phldrT="[Текст]"/>
      <dgm:spPr/>
      <dgm:t>
        <a:bodyPr/>
        <a:lstStyle/>
        <a:p>
          <a:r>
            <a:rPr lang="ru-RU" dirty="0" smtClean="0"/>
            <a:t>СССР</a:t>
          </a:r>
          <a:endParaRPr lang="ru-RU" dirty="0"/>
        </a:p>
      </dgm:t>
    </dgm:pt>
    <dgm:pt modelId="{22E93A49-D169-476C-BDA1-BC6163A963F2}" type="parTrans" cxnId="{D8BB9EAF-59ED-463A-8CC4-26DE071B52BE}">
      <dgm:prSet/>
      <dgm:spPr/>
      <dgm:t>
        <a:bodyPr/>
        <a:lstStyle/>
        <a:p>
          <a:endParaRPr lang="ru-RU"/>
        </a:p>
      </dgm:t>
    </dgm:pt>
    <dgm:pt modelId="{FE5F41B3-7D9C-42BF-BFFC-BD4860F29574}" type="sibTrans" cxnId="{D8BB9EAF-59ED-463A-8CC4-26DE071B52BE}">
      <dgm:prSet/>
      <dgm:spPr/>
      <dgm:t>
        <a:bodyPr/>
        <a:lstStyle/>
        <a:p>
          <a:endParaRPr lang="ru-RU"/>
        </a:p>
      </dgm:t>
    </dgm:pt>
    <dgm:pt modelId="{AE52E0ED-5B0F-4AC9-8F5D-335C46E6D66E}">
      <dgm:prSet phldrT="[Текст]"/>
      <dgm:spPr/>
      <dgm:t>
        <a:bodyPr/>
        <a:lstStyle/>
        <a:p>
          <a:r>
            <a:rPr lang="ru-RU" dirty="0" smtClean="0"/>
            <a:t>1947 г. создание Информационного бюро коммунистических и рабочих партий (ИНФОРМБЮРО)</a:t>
          </a:r>
          <a:endParaRPr lang="ru-RU" dirty="0"/>
        </a:p>
      </dgm:t>
    </dgm:pt>
    <dgm:pt modelId="{A6AC3C4F-BFF7-4199-842F-AAFC1249F71C}" type="parTrans" cxnId="{2C3C4FCE-EA40-4D54-895A-F08A2B516C1C}">
      <dgm:prSet/>
      <dgm:spPr/>
      <dgm:t>
        <a:bodyPr/>
        <a:lstStyle/>
        <a:p>
          <a:endParaRPr lang="ru-RU"/>
        </a:p>
      </dgm:t>
    </dgm:pt>
    <dgm:pt modelId="{EEB43DB3-C11F-4FB2-875F-884DE2D829FA}" type="sibTrans" cxnId="{2C3C4FCE-EA40-4D54-895A-F08A2B516C1C}">
      <dgm:prSet/>
      <dgm:spPr/>
      <dgm:t>
        <a:bodyPr/>
        <a:lstStyle/>
        <a:p>
          <a:endParaRPr lang="ru-RU"/>
        </a:p>
      </dgm:t>
    </dgm:pt>
    <dgm:pt modelId="{ECBBEECE-E3D4-4E5E-AEEA-426DE4FB6859}" type="pres">
      <dgm:prSet presAssocID="{089973C6-1023-4150-BC66-038FBFE3C197}" presName="Name0" presStyleCnt="0">
        <dgm:presLayoutVars>
          <dgm:dir/>
          <dgm:animLvl val="lvl"/>
          <dgm:resizeHandles/>
        </dgm:presLayoutVars>
      </dgm:prSet>
      <dgm:spPr/>
    </dgm:pt>
    <dgm:pt modelId="{B5479A1F-9128-4BCD-90CD-9E13900C52BD}" type="pres">
      <dgm:prSet presAssocID="{526228F8-D8A1-4E40-908A-0B57BEA7423E}" presName="linNode" presStyleCnt="0"/>
      <dgm:spPr/>
    </dgm:pt>
    <dgm:pt modelId="{19C68A1F-DAE6-4CDF-847B-559C2130BCE1}" type="pres">
      <dgm:prSet presAssocID="{526228F8-D8A1-4E40-908A-0B57BEA7423E}" presName="parentShp" presStyleLbl="node1" presStyleIdx="0" presStyleCnt="2" custScaleX="44737" custScaleY="56266" custLinFactNeighborX="-9649" custLinFactNeighborY="-2353">
        <dgm:presLayoutVars>
          <dgm:bulletEnabled val="1"/>
        </dgm:presLayoutVars>
      </dgm:prSet>
      <dgm:spPr/>
    </dgm:pt>
    <dgm:pt modelId="{54ED1580-1712-467B-8C58-5BEBF0C7A2B6}" type="pres">
      <dgm:prSet presAssocID="{526228F8-D8A1-4E40-908A-0B57BEA7423E}" presName="childShp" presStyleLbl="bgAccFollowNode1" presStyleIdx="0" presStyleCnt="2" custScaleX="128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4A722-B9C5-48DC-BB92-0F6E877A475E}" type="pres">
      <dgm:prSet presAssocID="{1DCC22E9-9CD8-4E48-9A81-84C970D41A9B}" presName="spacing" presStyleCnt="0"/>
      <dgm:spPr/>
    </dgm:pt>
    <dgm:pt modelId="{43B905B0-9C15-475E-967E-316491BD5C2C}" type="pres">
      <dgm:prSet presAssocID="{F71B3E94-2C06-42C9-AC94-F6DBBF49CF05}" presName="linNode" presStyleCnt="0"/>
      <dgm:spPr/>
    </dgm:pt>
    <dgm:pt modelId="{36CCB511-063D-4A48-B857-BB25B8D5F1DC}" type="pres">
      <dgm:prSet presAssocID="{F71B3E94-2C06-42C9-AC94-F6DBBF49CF05}" presName="parentShp" presStyleLbl="node1" presStyleIdx="1" presStyleCnt="2" custScaleX="49123" custScaleY="60972" custLinFactNeighborX="-8187" custLinFactNeighborY="-7417">
        <dgm:presLayoutVars>
          <dgm:bulletEnabled val="1"/>
        </dgm:presLayoutVars>
      </dgm:prSet>
      <dgm:spPr/>
    </dgm:pt>
    <dgm:pt modelId="{1134FCFE-453C-413F-B692-17048BEFFDD4}" type="pres">
      <dgm:prSet presAssocID="{F71B3E94-2C06-42C9-AC94-F6DBBF49CF05}" presName="childShp" presStyleLbl="bgAccFollowNode1" presStyleIdx="1" presStyleCnt="2" custScaleX="128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E3A9BC-78B4-4916-83A2-4E59BDE5A483}" type="presOf" srcId="{AE52E0ED-5B0F-4AC9-8F5D-335C46E6D66E}" destId="{1134FCFE-453C-413F-B692-17048BEFFDD4}" srcOrd="0" destOrd="0" presId="urn:microsoft.com/office/officeart/2005/8/layout/vList6"/>
    <dgm:cxn modelId="{55745F26-FBDE-4CC0-A353-EC15FE490654}" srcId="{526228F8-D8A1-4E40-908A-0B57BEA7423E}" destId="{A32C2726-FCEE-4D5B-B14E-2394D0B65D7F}" srcOrd="0" destOrd="0" parTransId="{3D68DBA5-7CD8-47A4-90C1-C2EEFDCCD4D4}" sibTransId="{A8A68FFB-C45F-49D9-98B9-BAB61D2ED05F}"/>
    <dgm:cxn modelId="{BDACC539-55F4-4784-AB16-C289CC004E5D}" type="presOf" srcId="{526228F8-D8A1-4E40-908A-0B57BEA7423E}" destId="{19C68A1F-DAE6-4CDF-847B-559C2130BCE1}" srcOrd="0" destOrd="0" presId="urn:microsoft.com/office/officeart/2005/8/layout/vList6"/>
    <dgm:cxn modelId="{2C3C4FCE-EA40-4D54-895A-F08A2B516C1C}" srcId="{F71B3E94-2C06-42C9-AC94-F6DBBF49CF05}" destId="{AE52E0ED-5B0F-4AC9-8F5D-335C46E6D66E}" srcOrd="0" destOrd="0" parTransId="{A6AC3C4F-BFF7-4199-842F-AAFC1249F71C}" sibTransId="{EEB43DB3-C11F-4FB2-875F-884DE2D829FA}"/>
    <dgm:cxn modelId="{7AB469E9-7B8B-47F0-96DD-A4D78B889F40}" srcId="{089973C6-1023-4150-BC66-038FBFE3C197}" destId="{526228F8-D8A1-4E40-908A-0B57BEA7423E}" srcOrd="0" destOrd="0" parTransId="{61EC5A25-3083-427D-9F2C-2E36E45AE044}" sibTransId="{1DCC22E9-9CD8-4E48-9A81-84C970D41A9B}"/>
    <dgm:cxn modelId="{52651F9B-4DB2-45E9-B297-8319820C20D6}" type="presOf" srcId="{F71B3E94-2C06-42C9-AC94-F6DBBF49CF05}" destId="{36CCB511-063D-4A48-B857-BB25B8D5F1DC}" srcOrd="0" destOrd="0" presId="urn:microsoft.com/office/officeart/2005/8/layout/vList6"/>
    <dgm:cxn modelId="{6E2094B6-025C-4DF3-A815-52C3A85CB49C}" type="presOf" srcId="{089973C6-1023-4150-BC66-038FBFE3C197}" destId="{ECBBEECE-E3D4-4E5E-AEEA-426DE4FB6859}" srcOrd="0" destOrd="0" presId="urn:microsoft.com/office/officeart/2005/8/layout/vList6"/>
    <dgm:cxn modelId="{E8D54BC3-ABCB-4F86-BD05-1390F7048B59}" type="presOf" srcId="{A32C2726-FCEE-4D5B-B14E-2394D0B65D7F}" destId="{54ED1580-1712-467B-8C58-5BEBF0C7A2B6}" srcOrd="0" destOrd="0" presId="urn:microsoft.com/office/officeart/2005/8/layout/vList6"/>
    <dgm:cxn modelId="{D8BB9EAF-59ED-463A-8CC4-26DE071B52BE}" srcId="{089973C6-1023-4150-BC66-038FBFE3C197}" destId="{F71B3E94-2C06-42C9-AC94-F6DBBF49CF05}" srcOrd="1" destOrd="0" parTransId="{22E93A49-D169-476C-BDA1-BC6163A963F2}" sibTransId="{FE5F41B3-7D9C-42BF-BFFC-BD4860F29574}"/>
    <dgm:cxn modelId="{1B7A551B-A7C9-4F29-B36E-1F4603779A4C}" type="presParOf" srcId="{ECBBEECE-E3D4-4E5E-AEEA-426DE4FB6859}" destId="{B5479A1F-9128-4BCD-90CD-9E13900C52BD}" srcOrd="0" destOrd="0" presId="urn:microsoft.com/office/officeart/2005/8/layout/vList6"/>
    <dgm:cxn modelId="{DC313A56-3AFD-40C3-8370-764B5ED8F0F2}" type="presParOf" srcId="{B5479A1F-9128-4BCD-90CD-9E13900C52BD}" destId="{19C68A1F-DAE6-4CDF-847B-559C2130BCE1}" srcOrd="0" destOrd="0" presId="urn:microsoft.com/office/officeart/2005/8/layout/vList6"/>
    <dgm:cxn modelId="{7CC4040C-F15A-447F-9F93-2AF967C2E4DA}" type="presParOf" srcId="{B5479A1F-9128-4BCD-90CD-9E13900C52BD}" destId="{54ED1580-1712-467B-8C58-5BEBF0C7A2B6}" srcOrd="1" destOrd="0" presId="urn:microsoft.com/office/officeart/2005/8/layout/vList6"/>
    <dgm:cxn modelId="{807F7EEC-80B7-4B76-BC06-6548B26DAAA6}" type="presParOf" srcId="{ECBBEECE-E3D4-4E5E-AEEA-426DE4FB6859}" destId="{9AA4A722-B9C5-48DC-BB92-0F6E877A475E}" srcOrd="1" destOrd="0" presId="urn:microsoft.com/office/officeart/2005/8/layout/vList6"/>
    <dgm:cxn modelId="{115CD061-219A-4AA6-AB20-2982DE62D3A8}" type="presParOf" srcId="{ECBBEECE-E3D4-4E5E-AEEA-426DE4FB6859}" destId="{43B905B0-9C15-475E-967E-316491BD5C2C}" srcOrd="2" destOrd="0" presId="urn:microsoft.com/office/officeart/2005/8/layout/vList6"/>
    <dgm:cxn modelId="{AC3C3B4F-C707-417F-A9C3-DE723BE6EA1D}" type="presParOf" srcId="{43B905B0-9C15-475E-967E-316491BD5C2C}" destId="{36CCB511-063D-4A48-B857-BB25B8D5F1DC}" srcOrd="0" destOrd="0" presId="urn:microsoft.com/office/officeart/2005/8/layout/vList6"/>
    <dgm:cxn modelId="{66D515A3-A4B7-4693-B515-FE933CD33F75}" type="presParOf" srcId="{43B905B0-9C15-475E-967E-316491BD5C2C}" destId="{1134FCFE-453C-413F-B692-17048BEFFDD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103510-105E-4838-A7E0-F97961B3B1D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A30AEE-6138-415E-83E1-BB84868E2516}">
      <dgm:prSet phldrT="[Текст]"/>
      <dgm:spPr/>
      <dgm:t>
        <a:bodyPr/>
        <a:lstStyle/>
        <a:p>
          <a:r>
            <a:rPr lang="ru-RU" dirty="0" smtClean="0"/>
            <a:t>США</a:t>
          </a:r>
          <a:endParaRPr lang="ru-RU" dirty="0"/>
        </a:p>
      </dgm:t>
    </dgm:pt>
    <dgm:pt modelId="{0AC9EF8D-4856-470E-9C9D-175B5C851924}" type="parTrans" cxnId="{F4A362BC-6EAB-4DA1-AE99-E412FD47F3E7}">
      <dgm:prSet/>
      <dgm:spPr/>
      <dgm:t>
        <a:bodyPr/>
        <a:lstStyle/>
        <a:p>
          <a:endParaRPr lang="ru-RU"/>
        </a:p>
      </dgm:t>
    </dgm:pt>
    <dgm:pt modelId="{0CB25941-7F5E-40A6-A780-DC549BC093C9}" type="sibTrans" cxnId="{F4A362BC-6EAB-4DA1-AE99-E412FD47F3E7}">
      <dgm:prSet/>
      <dgm:spPr/>
      <dgm:t>
        <a:bodyPr/>
        <a:lstStyle/>
        <a:p>
          <a:endParaRPr lang="ru-RU"/>
        </a:p>
      </dgm:t>
    </dgm:pt>
    <dgm:pt modelId="{0B1BCA13-B245-4ECB-B060-2B3282903336}">
      <dgm:prSet phldrT="[Текст]"/>
      <dgm:spPr/>
      <dgm:t>
        <a:bodyPr/>
        <a:lstStyle/>
        <a:p>
          <a:r>
            <a:rPr lang="ru-RU" dirty="0" smtClean="0"/>
            <a:t>Апрель 1949 г. Организация Североатлантического договора (НАТО)</a:t>
          </a:r>
          <a:endParaRPr lang="ru-RU" dirty="0"/>
        </a:p>
      </dgm:t>
    </dgm:pt>
    <dgm:pt modelId="{355C6FAF-BA59-42D8-9BB0-F68B423D2D99}" type="parTrans" cxnId="{4FEFC685-0182-4C5A-A93F-D635EBCEF719}">
      <dgm:prSet/>
      <dgm:spPr/>
      <dgm:t>
        <a:bodyPr/>
        <a:lstStyle/>
        <a:p>
          <a:endParaRPr lang="ru-RU"/>
        </a:p>
      </dgm:t>
    </dgm:pt>
    <dgm:pt modelId="{A552901B-FC79-4E4A-9F22-65302FE0462C}" type="sibTrans" cxnId="{4FEFC685-0182-4C5A-A93F-D635EBCEF719}">
      <dgm:prSet/>
      <dgm:spPr/>
      <dgm:t>
        <a:bodyPr/>
        <a:lstStyle/>
        <a:p>
          <a:endParaRPr lang="ru-RU"/>
        </a:p>
      </dgm:t>
    </dgm:pt>
    <dgm:pt modelId="{03C01122-C63B-49A9-AF3A-4640FFFBA6E1}">
      <dgm:prSet phldrT="[Текст]"/>
      <dgm:spPr/>
      <dgm:t>
        <a:bodyPr/>
        <a:lstStyle/>
        <a:p>
          <a:r>
            <a:rPr lang="ru-RU" dirty="0" smtClean="0"/>
            <a:t>Западная Германия</a:t>
          </a:r>
          <a:r>
            <a:rPr lang="ru-RU" baseline="0" dirty="0" smtClean="0"/>
            <a:t> (ФРГ)</a:t>
          </a:r>
          <a:endParaRPr lang="ru-RU" dirty="0"/>
        </a:p>
      </dgm:t>
    </dgm:pt>
    <dgm:pt modelId="{27F9E9D5-D235-45A4-A693-DD194A0FF863}" type="parTrans" cxnId="{71AFFEB7-5682-435B-85C4-F786D0C391E0}">
      <dgm:prSet/>
      <dgm:spPr/>
      <dgm:t>
        <a:bodyPr/>
        <a:lstStyle/>
        <a:p>
          <a:endParaRPr lang="ru-RU"/>
        </a:p>
      </dgm:t>
    </dgm:pt>
    <dgm:pt modelId="{014573BC-6561-4448-8BA4-4A0305895AB0}" type="sibTrans" cxnId="{71AFFEB7-5682-435B-85C4-F786D0C391E0}">
      <dgm:prSet/>
      <dgm:spPr/>
      <dgm:t>
        <a:bodyPr/>
        <a:lstStyle/>
        <a:p>
          <a:endParaRPr lang="ru-RU"/>
        </a:p>
      </dgm:t>
    </dgm:pt>
    <dgm:pt modelId="{EE6F1719-C4BB-4B4F-BB1B-7BB350ACC090}">
      <dgm:prSet phldrT="[Текст]"/>
      <dgm:spPr/>
      <dgm:t>
        <a:bodyPr/>
        <a:lstStyle/>
        <a:p>
          <a:r>
            <a:rPr lang="ru-RU" dirty="0" smtClean="0"/>
            <a:t>СССР</a:t>
          </a:r>
          <a:endParaRPr lang="ru-RU" dirty="0"/>
        </a:p>
      </dgm:t>
    </dgm:pt>
    <dgm:pt modelId="{420C489B-5699-428C-A4BD-DA916379B2D1}" type="parTrans" cxnId="{644895C5-99AD-473D-AB03-B6AFEA2850D1}">
      <dgm:prSet/>
      <dgm:spPr/>
      <dgm:t>
        <a:bodyPr/>
        <a:lstStyle/>
        <a:p>
          <a:endParaRPr lang="ru-RU"/>
        </a:p>
      </dgm:t>
    </dgm:pt>
    <dgm:pt modelId="{E707923A-70B4-4EDE-A936-9DF3D89D8F73}" type="sibTrans" cxnId="{644895C5-99AD-473D-AB03-B6AFEA2850D1}">
      <dgm:prSet/>
      <dgm:spPr/>
      <dgm:t>
        <a:bodyPr/>
        <a:lstStyle/>
        <a:p>
          <a:endParaRPr lang="ru-RU"/>
        </a:p>
      </dgm:t>
    </dgm:pt>
    <dgm:pt modelId="{CD9D12BD-95BD-4A45-B871-145E90414D3C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Январь 1949 г. Совет экономической взаимопомощи (СЭВ)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CEA2D6E9-C820-44C8-9644-92BCA98B6B7D}" type="parTrans" cxnId="{885A252B-984A-4CBB-811C-FDBF4A6F9853}">
      <dgm:prSet/>
      <dgm:spPr/>
      <dgm:t>
        <a:bodyPr/>
        <a:lstStyle/>
        <a:p>
          <a:endParaRPr lang="ru-RU"/>
        </a:p>
      </dgm:t>
    </dgm:pt>
    <dgm:pt modelId="{63FAD803-BF6D-4C33-8C3B-6FBF9B3BDDA7}" type="sibTrans" cxnId="{885A252B-984A-4CBB-811C-FDBF4A6F9853}">
      <dgm:prSet/>
      <dgm:spPr/>
      <dgm:t>
        <a:bodyPr/>
        <a:lstStyle/>
        <a:p>
          <a:endParaRPr lang="ru-RU"/>
        </a:p>
      </dgm:t>
    </dgm:pt>
    <dgm:pt modelId="{7CF59E5E-F6C0-48EA-8F9E-F78C7CB5B5CD}">
      <dgm:prSet phldrT="[Текст]"/>
      <dgm:spPr/>
      <dgm:t>
        <a:bodyPr/>
        <a:lstStyle/>
        <a:p>
          <a:r>
            <a:rPr lang="ru-RU" dirty="0" smtClean="0"/>
            <a:t>Восточная Германия (ГДР)</a:t>
          </a:r>
          <a:endParaRPr lang="ru-RU" dirty="0"/>
        </a:p>
      </dgm:t>
    </dgm:pt>
    <dgm:pt modelId="{818F2D6E-CD24-43D9-B5EC-9774A644DDAD}" type="parTrans" cxnId="{1998B39C-ADA2-4C74-BE61-E55C7AB09874}">
      <dgm:prSet/>
      <dgm:spPr/>
      <dgm:t>
        <a:bodyPr/>
        <a:lstStyle/>
        <a:p>
          <a:endParaRPr lang="ru-RU"/>
        </a:p>
      </dgm:t>
    </dgm:pt>
    <dgm:pt modelId="{AEE5FE28-644F-483E-A462-FAEB2C76D269}" type="sibTrans" cxnId="{1998B39C-ADA2-4C74-BE61-E55C7AB09874}">
      <dgm:prSet/>
      <dgm:spPr/>
      <dgm:t>
        <a:bodyPr/>
        <a:lstStyle/>
        <a:p>
          <a:endParaRPr lang="ru-RU"/>
        </a:p>
      </dgm:t>
    </dgm:pt>
    <dgm:pt modelId="{9123D7B9-3600-45D0-8B30-5E27F1BF26D7}" type="pres">
      <dgm:prSet presAssocID="{35103510-105E-4838-A7E0-F97961B3B1D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862086F-58E6-46FB-976F-F0ADC3461480}" type="pres">
      <dgm:prSet presAssocID="{13A30AEE-6138-415E-83E1-BB84868E2516}" presName="root" presStyleCnt="0"/>
      <dgm:spPr/>
    </dgm:pt>
    <dgm:pt modelId="{AEAF58B8-C53C-419B-B742-8FFE770FDA4C}" type="pres">
      <dgm:prSet presAssocID="{13A30AEE-6138-415E-83E1-BB84868E2516}" presName="rootComposite" presStyleCnt="0"/>
      <dgm:spPr/>
    </dgm:pt>
    <dgm:pt modelId="{B36CFD1E-B3CC-4306-89C2-82563FAC9590}" type="pres">
      <dgm:prSet presAssocID="{13A30AEE-6138-415E-83E1-BB84868E2516}" presName="rootText" presStyleLbl="node1" presStyleIdx="0" presStyleCnt="2" custScaleX="88445" custScaleY="65562"/>
      <dgm:spPr/>
    </dgm:pt>
    <dgm:pt modelId="{37FE63D2-B09C-4A26-8F0F-3DB58A7685A2}" type="pres">
      <dgm:prSet presAssocID="{13A30AEE-6138-415E-83E1-BB84868E2516}" presName="rootConnector" presStyleLbl="node1" presStyleIdx="0" presStyleCnt="2"/>
      <dgm:spPr/>
    </dgm:pt>
    <dgm:pt modelId="{8D6D6150-3870-4F59-9F27-802A19219A00}" type="pres">
      <dgm:prSet presAssocID="{13A30AEE-6138-415E-83E1-BB84868E2516}" presName="childShape" presStyleCnt="0"/>
      <dgm:spPr/>
    </dgm:pt>
    <dgm:pt modelId="{9AFB25D3-59DE-4084-8318-E292044250D3}" type="pres">
      <dgm:prSet presAssocID="{355C6FAF-BA59-42D8-9BB0-F68B423D2D99}" presName="Name13" presStyleLbl="parChTrans1D2" presStyleIdx="0" presStyleCnt="4"/>
      <dgm:spPr/>
    </dgm:pt>
    <dgm:pt modelId="{0F2041A3-AD2D-4F1A-AD27-F3CAC7EFCFEA}" type="pres">
      <dgm:prSet presAssocID="{0B1BCA13-B245-4ECB-B060-2B3282903336}" presName="childText" presStyleLbl="bgAcc1" presStyleIdx="0" presStyleCnt="4" custScaleX="95298" custScaleY="82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C8F77-FA13-4E3A-9B91-AF221966FDE6}" type="pres">
      <dgm:prSet presAssocID="{27F9E9D5-D235-45A4-A693-DD194A0FF863}" presName="Name13" presStyleLbl="parChTrans1D2" presStyleIdx="1" presStyleCnt="4"/>
      <dgm:spPr/>
    </dgm:pt>
    <dgm:pt modelId="{360C27B0-843F-4322-96EE-95B11F2D6451}" type="pres">
      <dgm:prSet presAssocID="{03C01122-C63B-49A9-AF3A-4640FFFBA6E1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3B4D77-9954-4210-A296-BEC85654BBF3}" type="pres">
      <dgm:prSet presAssocID="{EE6F1719-C4BB-4B4F-BB1B-7BB350ACC090}" presName="root" presStyleCnt="0"/>
      <dgm:spPr/>
    </dgm:pt>
    <dgm:pt modelId="{4DD909A1-0EA3-4359-8543-DDE56BC09033}" type="pres">
      <dgm:prSet presAssocID="{EE6F1719-C4BB-4B4F-BB1B-7BB350ACC090}" presName="rootComposite" presStyleCnt="0"/>
      <dgm:spPr/>
    </dgm:pt>
    <dgm:pt modelId="{5A526C9E-BE13-4B35-A3EC-56ADB6AF64F2}" type="pres">
      <dgm:prSet presAssocID="{EE6F1719-C4BB-4B4F-BB1B-7BB350ACC090}" presName="rootText" presStyleLbl="node1" presStyleIdx="1" presStyleCnt="2" custScaleX="86238" custScaleY="71443"/>
      <dgm:spPr/>
    </dgm:pt>
    <dgm:pt modelId="{FFE47B44-F579-44B8-B8BC-F17230CE18A4}" type="pres">
      <dgm:prSet presAssocID="{EE6F1719-C4BB-4B4F-BB1B-7BB350ACC090}" presName="rootConnector" presStyleLbl="node1" presStyleIdx="1" presStyleCnt="2"/>
      <dgm:spPr/>
    </dgm:pt>
    <dgm:pt modelId="{BB9FE328-53B4-4FA6-9BDB-F22EECC3CA52}" type="pres">
      <dgm:prSet presAssocID="{EE6F1719-C4BB-4B4F-BB1B-7BB350ACC090}" presName="childShape" presStyleCnt="0"/>
      <dgm:spPr/>
    </dgm:pt>
    <dgm:pt modelId="{6E809E33-0529-4F61-9B55-A62842EB2DBA}" type="pres">
      <dgm:prSet presAssocID="{CEA2D6E9-C820-44C8-9644-92BCA98B6B7D}" presName="Name13" presStyleLbl="parChTrans1D2" presStyleIdx="2" presStyleCnt="4"/>
      <dgm:spPr/>
    </dgm:pt>
    <dgm:pt modelId="{FF1D179B-934D-4D87-968D-D2809EFCAEB2}" type="pres">
      <dgm:prSet presAssocID="{CD9D12BD-95BD-4A45-B871-145E90414D3C}" presName="childText" presStyleLbl="bgAcc1" presStyleIdx="2" presStyleCnt="4" custScaleX="138997" custScaleY="92813">
        <dgm:presLayoutVars>
          <dgm:bulletEnabled val="1"/>
        </dgm:presLayoutVars>
      </dgm:prSet>
      <dgm:spPr/>
    </dgm:pt>
    <dgm:pt modelId="{49D7AADE-9C45-4437-BCF4-F14E321FD5CC}" type="pres">
      <dgm:prSet presAssocID="{818F2D6E-CD24-43D9-B5EC-9774A644DDAD}" presName="Name13" presStyleLbl="parChTrans1D2" presStyleIdx="3" presStyleCnt="4"/>
      <dgm:spPr/>
    </dgm:pt>
    <dgm:pt modelId="{F62D3EDE-EF41-41DC-A436-F63E248923EA}" type="pres">
      <dgm:prSet presAssocID="{7CF59E5E-F6C0-48EA-8F9E-F78C7CB5B5CD}" presName="childText" presStyleLbl="bgAcc1" presStyleIdx="3" presStyleCnt="4" custLinFactNeighborX="-4221" custLinFactNeighborY="-5885">
        <dgm:presLayoutVars>
          <dgm:bulletEnabled val="1"/>
        </dgm:presLayoutVars>
      </dgm:prSet>
      <dgm:spPr/>
    </dgm:pt>
  </dgm:ptLst>
  <dgm:cxnLst>
    <dgm:cxn modelId="{CD4DF816-68BA-4045-9883-7678F17B1632}" type="presOf" srcId="{EE6F1719-C4BB-4B4F-BB1B-7BB350ACC090}" destId="{FFE47B44-F579-44B8-B8BC-F17230CE18A4}" srcOrd="1" destOrd="0" presId="urn:microsoft.com/office/officeart/2005/8/layout/hierarchy3"/>
    <dgm:cxn modelId="{A215CDFB-2515-422C-B29B-9F2E59717C3D}" type="presOf" srcId="{03C01122-C63B-49A9-AF3A-4640FFFBA6E1}" destId="{360C27B0-843F-4322-96EE-95B11F2D6451}" srcOrd="0" destOrd="0" presId="urn:microsoft.com/office/officeart/2005/8/layout/hierarchy3"/>
    <dgm:cxn modelId="{703F0164-3FF1-4AFA-9D6D-F3AA32A073F3}" type="presOf" srcId="{CEA2D6E9-C820-44C8-9644-92BCA98B6B7D}" destId="{6E809E33-0529-4F61-9B55-A62842EB2DBA}" srcOrd="0" destOrd="0" presId="urn:microsoft.com/office/officeart/2005/8/layout/hierarchy3"/>
    <dgm:cxn modelId="{6572625A-9705-42C6-B56F-21B313DC5CF4}" type="presOf" srcId="{13A30AEE-6138-415E-83E1-BB84868E2516}" destId="{37FE63D2-B09C-4A26-8F0F-3DB58A7685A2}" srcOrd="1" destOrd="0" presId="urn:microsoft.com/office/officeart/2005/8/layout/hierarchy3"/>
    <dgm:cxn modelId="{885A252B-984A-4CBB-811C-FDBF4A6F9853}" srcId="{EE6F1719-C4BB-4B4F-BB1B-7BB350ACC090}" destId="{CD9D12BD-95BD-4A45-B871-145E90414D3C}" srcOrd="0" destOrd="0" parTransId="{CEA2D6E9-C820-44C8-9644-92BCA98B6B7D}" sibTransId="{63FAD803-BF6D-4C33-8C3B-6FBF9B3BDDA7}"/>
    <dgm:cxn modelId="{C00FB7E0-7377-4125-9988-5D512BFF06A6}" type="presOf" srcId="{355C6FAF-BA59-42D8-9BB0-F68B423D2D99}" destId="{9AFB25D3-59DE-4084-8318-E292044250D3}" srcOrd="0" destOrd="0" presId="urn:microsoft.com/office/officeart/2005/8/layout/hierarchy3"/>
    <dgm:cxn modelId="{4FEFC685-0182-4C5A-A93F-D635EBCEF719}" srcId="{13A30AEE-6138-415E-83E1-BB84868E2516}" destId="{0B1BCA13-B245-4ECB-B060-2B3282903336}" srcOrd="0" destOrd="0" parTransId="{355C6FAF-BA59-42D8-9BB0-F68B423D2D99}" sibTransId="{A552901B-FC79-4E4A-9F22-65302FE0462C}"/>
    <dgm:cxn modelId="{F4A362BC-6EAB-4DA1-AE99-E412FD47F3E7}" srcId="{35103510-105E-4838-A7E0-F97961B3B1D5}" destId="{13A30AEE-6138-415E-83E1-BB84868E2516}" srcOrd="0" destOrd="0" parTransId="{0AC9EF8D-4856-470E-9C9D-175B5C851924}" sibTransId="{0CB25941-7F5E-40A6-A780-DC549BC093C9}"/>
    <dgm:cxn modelId="{043999DD-0720-4039-A6FF-470B469C9B75}" type="presOf" srcId="{CD9D12BD-95BD-4A45-B871-145E90414D3C}" destId="{FF1D179B-934D-4D87-968D-D2809EFCAEB2}" srcOrd="0" destOrd="0" presId="urn:microsoft.com/office/officeart/2005/8/layout/hierarchy3"/>
    <dgm:cxn modelId="{9E742C0A-2C49-49CA-BFF1-FB7CC28F6A8E}" type="presOf" srcId="{13A30AEE-6138-415E-83E1-BB84868E2516}" destId="{B36CFD1E-B3CC-4306-89C2-82563FAC9590}" srcOrd="0" destOrd="0" presId="urn:microsoft.com/office/officeart/2005/8/layout/hierarchy3"/>
    <dgm:cxn modelId="{9F51E1B1-502F-422F-B40A-806D3CB77378}" type="presOf" srcId="{35103510-105E-4838-A7E0-F97961B3B1D5}" destId="{9123D7B9-3600-45D0-8B30-5E27F1BF26D7}" srcOrd="0" destOrd="0" presId="urn:microsoft.com/office/officeart/2005/8/layout/hierarchy3"/>
    <dgm:cxn modelId="{C6F74C59-B752-461A-9880-E4F4F6FABE74}" type="presOf" srcId="{0B1BCA13-B245-4ECB-B060-2B3282903336}" destId="{0F2041A3-AD2D-4F1A-AD27-F3CAC7EFCFEA}" srcOrd="0" destOrd="0" presId="urn:microsoft.com/office/officeart/2005/8/layout/hierarchy3"/>
    <dgm:cxn modelId="{71AFFEB7-5682-435B-85C4-F786D0C391E0}" srcId="{13A30AEE-6138-415E-83E1-BB84868E2516}" destId="{03C01122-C63B-49A9-AF3A-4640FFFBA6E1}" srcOrd="1" destOrd="0" parTransId="{27F9E9D5-D235-45A4-A693-DD194A0FF863}" sibTransId="{014573BC-6561-4448-8BA4-4A0305895AB0}"/>
    <dgm:cxn modelId="{5748CE78-0591-4442-8E12-B260AC6F1878}" type="presOf" srcId="{818F2D6E-CD24-43D9-B5EC-9774A644DDAD}" destId="{49D7AADE-9C45-4437-BCF4-F14E321FD5CC}" srcOrd="0" destOrd="0" presId="urn:microsoft.com/office/officeart/2005/8/layout/hierarchy3"/>
    <dgm:cxn modelId="{644895C5-99AD-473D-AB03-B6AFEA2850D1}" srcId="{35103510-105E-4838-A7E0-F97961B3B1D5}" destId="{EE6F1719-C4BB-4B4F-BB1B-7BB350ACC090}" srcOrd="1" destOrd="0" parTransId="{420C489B-5699-428C-A4BD-DA916379B2D1}" sibTransId="{E707923A-70B4-4EDE-A936-9DF3D89D8F73}"/>
    <dgm:cxn modelId="{1998B39C-ADA2-4C74-BE61-E55C7AB09874}" srcId="{EE6F1719-C4BB-4B4F-BB1B-7BB350ACC090}" destId="{7CF59E5E-F6C0-48EA-8F9E-F78C7CB5B5CD}" srcOrd="1" destOrd="0" parTransId="{818F2D6E-CD24-43D9-B5EC-9774A644DDAD}" sibTransId="{AEE5FE28-644F-483E-A462-FAEB2C76D269}"/>
    <dgm:cxn modelId="{144F89F3-C2E9-44E5-B990-3A3A1EC3255F}" type="presOf" srcId="{7CF59E5E-F6C0-48EA-8F9E-F78C7CB5B5CD}" destId="{F62D3EDE-EF41-41DC-A436-F63E248923EA}" srcOrd="0" destOrd="0" presId="urn:microsoft.com/office/officeart/2005/8/layout/hierarchy3"/>
    <dgm:cxn modelId="{3BF0B224-1F07-4FA7-A9B1-152C75F5941A}" type="presOf" srcId="{EE6F1719-C4BB-4B4F-BB1B-7BB350ACC090}" destId="{5A526C9E-BE13-4B35-A3EC-56ADB6AF64F2}" srcOrd="0" destOrd="0" presId="urn:microsoft.com/office/officeart/2005/8/layout/hierarchy3"/>
    <dgm:cxn modelId="{332A7C62-6BC1-4F16-8DAA-93292335C859}" type="presOf" srcId="{27F9E9D5-D235-45A4-A693-DD194A0FF863}" destId="{CABC8F77-FA13-4E3A-9B91-AF221966FDE6}" srcOrd="0" destOrd="0" presId="urn:microsoft.com/office/officeart/2005/8/layout/hierarchy3"/>
    <dgm:cxn modelId="{0B612440-6CB1-4CE7-BC72-4D26C3046704}" type="presParOf" srcId="{9123D7B9-3600-45D0-8B30-5E27F1BF26D7}" destId="{8862086F-58E6-46FB-976F-F0ADC3461480}" srcOrd="0" destOrd="0" presId="urn:microsoft.com/office/officeart/2005/8/layout/hierarchy3"/>
    <dgm:cxn modelId="{9BCAB8D0-3D87-4F85-B1E6-6A171CFA8445}" type="presParOf" srcId="{8862086F-58E6-46FB-976F-F0ADC3461480}" destId="{AEAF58B8-C53C-419B-B742-8FFE770FDA4C}" srcOrd="0" destOrd="0" presId="urn:microsoft.com/office/officeart/2005/8/layout/hierarchy3"/>
    <dgm:cxn modelId="{C09786BE-C239-4996-969E-619E26714E21}" type="presParOf" srcId="{AEAF58B8-C53C-419B-B742-8FFE770FDA4C}" destId="{B36CFD1E-B3CC-4306-89C2-82563FAC9590}" srcOrd="0" destOrd="0" presId="urn:microsoft.com/office/officeart/2005/8/layout/hierarchy3"/>
    <dgm:cxn modelId="{7559B8DC-402B-4D02-82B9-F169C5E7E80A}" type="presParOf" srcId="{AEAF58B8-C53C-419B-B742-8FFE770FDA4C}" destId="{37FE63D2-B09C-4A26-8F0F-3DB58A7685A2}" srcOrd="1" destOrd="0" presId="urn:microsoft.com/office/officeart/2005/8/layout/hierarchy3"/>
    <dgm:cxn modelId="{A09FED53-940B-4B76-958C-FC3292CBD2F0}" type="presParOf" srcId="{8862086F-58E6-46FB-976F-F0ADC3461480}" destId="{8D6D6150-3870-4F59-9F27-802A19219A00}" srcOrd="1" destOrd="0" presId="urn:microsoft.com/office/officeart/2005/8/layout/hierarchy3"/>
    <dgm:cxn modelId="{3752194C-9B39-47F2-889F-82F81F14E395}" type="presParOf" srcId="{8D6D6150-3870-4F59-9F27-802A19219A00}" destId="{9AFB25D3-59DE-4084-8318-E292044250D3}" srcOrd="0" destOrd="0" presId="urn:microsoft.com/office/officeart/2005/8/layout/hierarchy3"/>
    <dgm:cxn modelId="{856D8E6D-2D73-49AE-AE54-2E2E6AA74215}" type="presParOf" srcId="{8D6D6150-3870-4F59-9F27-802A19219A00}" destId="{0F2041A3-AD2D-4F1A-AD27-F3CAC7EFCFEA}" srcOrd="1" destOrd="0" presId="urn:microsoft.com/office/officeart/2005/8/layout/hierarchy3"/>
    <dgm:cxn modelId="{03A3CB15-71C6-4083-9F6A-872B11D350F4}" type="presParOf" srcId="{8D6D6150-3870-4F59-9F27-802A19219A00}" destId="{CABC8F77-FA13-4E3A-9B91-AF221966FDE6}" srcOrd="2" destOrd="0" presId="urn:microsoft.com/office/officeart/2005/8/layout/hierarchy3"/>
    <dgm:cxn modelId="{E0E2DCE4-8677-4FBD-B6E9-CB33246371F5}" type="presParOf" srcId="{8D6D6150-3870-4F59-9F27-802A19219A00}" destId="{360C27B0-843F-4322-96EE-95B11F2D6451}" srcOrd="3" destOrd="0" presId="urn:microsoft.com/office/officeart/2005/8/layout/hierarchy3"/>
    <dgm:cxn modelId="{209FF89B-BD7E-432D-BD57-CC1387A0DE9F}" type="presParOf" srcId="{9123D7B9-3600-45D0-8B30-5E27F1BF26D7}" destId="{5A3B4D77-9954-4210-A296-BEC85654BBF3}" srcOrd="1" destOrd="0" presId="urn:microsoft.com/office/officeart/2005/8/layout/hierarchy3"/>
    <dgm:cxn modelId="{FD8D537A-A8F5-4D76-B1CA-2DD8C7C66C8A}" type="presParOf" srcId="{5A3B4D77-9954-4210-A296-BEC85654BBF3}" destId="{4DD909A1-0EA3-4359-8543-DDE56BC09033}" srcOrd="0" destOrd="0" presId="urn:microsoft.com/office/officeart/2005/8/layout/hierarchy3"/>
    <dgm:cxn modelId="{9D252213-70D5-4A38-B9C0-C3415179306B}" type="presParOf" srcId="{4DD909A1-0EA3-4359-8543-DDE56BC09033}" destId="{5A526C9E-BE13-4B35-A3EC-56ADB6AF64F2}" srcOrd="0" destOrd="0" presId="urn:microsoft.com/office/officeart/2005/8/layout/hierarchy3"/>
    <dgm:cxn modelId="{4D886F23-1B77-41A7-B3A1-DE5CC3DA02F8}" type="presParOf" srcId="{4DD909A1-0EA3-4359-8543-DDE56BC09033}" destId="{FFE47B44-F579-44B8-B8BC-F17230CE18A4}" srcOrd="1" destOrd="0" presId="urn:microsoft.com/office/officeart/2005/8/layout/hierarchy3"/>
    <dgm:cxn modelId="{A16DA88A-A875-4325-A71A-E6A35FBA5FD6}" type="presParOf" srcId="{5A3B4D77-9954-4210-A296-BEC85654BBF3}" destId="{BB9FE328-53B4-4FA6-9BDB-F22EECC3CA52}" srcOrd="1" destOrd="0" presId="urn:microsoft.com/office/officeart/2005/8/layout/hierarchy3"/>
    <dgm:cxn modelId="{DB9238E9-7F58-4F92-9F03-78FCEA41494C}" type="presParOf" srcId="{BB9FE328-53B4-4FA6-9BDB-F22EECC3CA52}" destId="{6E809E33-0529-4F61-9B55-A62842EB2DBA}" srcOrd="0" destOrd="0" presId="urn:microsoft.com/office/officeart/2005/8/layout/hierarchy3"/>
    <dgm:cxn modelId="{86BB9B95-517D-431A-A71B-89E9ED1A6F38}" type="presParOf" srcId="{BB9FE328-53B4-4FA6-9BDB-F22EECC3CA52}" destId="{FF1D179B-934D-4D87-968D-D2809EFCAEB2}" srcOrd="1" destOrd="0" presId="urn:microsoft.com/office/officeart/2005/8/layout/hierarchy3"/>
    <dgm:cxn modelId="{CA51ED7F-C230-4BA4-A0C0-8737B5203B59}" type="presParOf" srcId="{BB9FE328-53B4-4FA6-9BDB-F22EECC3CA52}" destId="{49D7AADE-9C45-4437-BCF4-F14E321FD5CC}" srcOrd="2" destOrd="0" presId="urn:microsoft.com/office/officeart/2005/8/layout/hierarchy3"/>
    <dgm:cxn modelId="{F9025527-1BE4-4E35-AA61-01EA16198B03}" type="presParOf" srcId="{BB9FE328-53B4-4FA6-9BDB-F22EECC3CA52}" destId="{F62D3EDE-EF41-41DC-A436-F63E248923E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B422A8-DD3B-4B3F-9411-196D69D3A2D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6C16FD-2844-42B3-B234-A75AA2A5E318}">
      <dgm:prSet phldrT="[Текст]"/>
      <dgm:spPr/>
      <dgm:t>
        <a:bodyPr/>
        <a:lstStyle/>
        <a:p>
          <a:r>
            <a:rPr lang="ru-RU" dirty="0" smtClean="0"/>
            <a:t>США</a:t>
          </a:r>
          <a:endParaRPr lang="ru-RU" dirty="0"/>
        </a:p>
      </dgm:t>
    </dgm:pt>
    <dgm:pt modelId="{00F60F84-6214-447B-A172-D0CA07F5EEA8}" type="parTrans" cxnId="{331074BD-ED9C-4CFE-B5D6-426181EC97FB}">
      <dgm:prSet/>
      <dgm:spPr/>
      <dgm:t>
        <a:bodyPr/>
        <a:lstStyle/>
        <a:p>
          <a:endParaRPr lang="ru-RU"/>
        </a:p>
      </dgm:t>
    </dgm:pt>
    <dgm:pt modelId="{7E1728EB-0987-4EBD-84F0-D546B547B96E}" type="sibTrans" cxnId="{331074BD-ED9C-4CFE-B5D6-426181EC97FB}">
      <dgm:prSet/>
      <dgm:spPr/>
      <dgm:t>
        <a:bodyPr/>
        <a:lstStyle/>
        <a:p>
          <a:endParaRPr lang="ru-RU"/>
        </a:p>
      </dgm:t>
    </dgm:pt>
    <dgm:pt modelId="{8716B673-A80F-4A93-AF52-41F1E96DEF78}">
      <dgm:prSet phldrT="[Текст]"/>
      <dgm:spPr/>
      <dgm:t>
        <a:bodyPr/>
        <a:lstStyle/>
        <a:p>
          <a:r>
            <a:rPr lang="ru-RU" dirty="0" smtClean="0"/>
            <a:t>1951 г. сепаратный мирный договор и договор о военном союзе (США и Япония)</a:t>
          </a:r>
          <a:endParaRPr lang="ru-RU" dirty="0"/>
        </a:p>
      </dgm:t>
    </dgm:pt>
    <dgm:pt modelId="{57EB2B61-FDBE-4A51-A85B-2182474935E0}" type="parTrans" cxnId="{32D199C1-4C02-444B-B9ED-214A9732C1AC}">
      <dgm:prSet/>
      <dgm:spPr/>
      <dgm:t>
        <a:bodyPr/>
        <a:lstStyle/>
        <a:p>
          <a:endParaRPr lang="ru-RU"/>
        </a:p>
      </dgm:t>
    </dgm:pt>
    <dgm:pt modelId="{9D735BCB-8D3D-47D6-B461-990D6543856D}" type="sibTrans" cxnId="{32D199C1-4C02-444B-B9ED-214A9732C1AC}">
      <dgm:prSet/>
      <dgm:spPr/>
      <dgm:t>
        <a:bodyPr/>
        <a:lstStyle/>
        <a:p>
          <a:endParaRPr lang="ru-RU"/>
        </a:p>
      </dgm:t>
    </dgm:pt>
    <dgm:pt modelId="{7166C51C-029E-453B-97DC-D9226BB06783}">
      <dgm:prSet phldrT="[Текст]"/>
      <dgm:spPr/>
      <dgm:t>
        <a:bodyPr/>
        <a:lstStyle/>
        <a:p>
          <a:r>
            <a:rPr lang="ru-RU" dirty="0" smtClean="0"/>
            <a:t>СССР</a:t>
          </a:r>
          <a:endParaRPr lang="ru-RU" dirty="0"/>
        </a:p>
      </dgm:t>
    </dgm:pt>
    <dgm:pt modelId="{3DD67515-BD13-412D-A852-CE43B9CD9972}" type="parTrans" cxnId="{A53373FD-ED43-444A-A194-0EC739210009}">
      <dgm:prSet/>
      <dgm:spPr/>
      <dgm:t>
        <a:bodyPr/>
        <a:lstStyle/>
        <a:p>
          <a:endParaRPr lang="ru-RU"/>
        </a:p>
      </dgm:t>
    </dgm:pt>
    <dgm:pt modelId="{2DADAB7C-26D9-497F-B31E-FD482AED539C}" type="sibTrans" cxnId="{A53373FD-ED43-444A-A194-0EC739210009}">
      <dgm:prSet/>
      <dgm:spPr/>
      <dgm:t>
        <a:bodyPr/>
        <a:lstStyle/>
        <a:p>
          <a:endParaRPr lang="ru-RU"/>
        </a:p>
      </dgm:t>
    </dgm:pt>
    <dgm:pt modelId="{880C662E-378E-41B6-828A-F4EECFD17C07}">
      <dgm:prSet phldrT="[Текст]"/>
      <dgm:spPr/>
      <dgm:t>
        <a:bodyPr/>
        <a:lstStyle/>
        <a:p>
          <a:r>
            <a:rPr lang="ru-RU" dirty="0" smtClean="0"/>
            <a:t>1950 г. договор о дружбе и сотрудничестве (СССР и Китайская народная республика КНР)</a:t>
          </a:r>
          <a:endParaRPr lang="ru-RU" dirty="0"/>
        </a:p>
      </dgm:t>
    </dgm:pt>
    <dgm:pt modelId="{EFEEC40E-357F-408D-875A-60A3EB0AAEC7}" type="parTrans" cxnId="{7AE04EBB-E502-439C-873C-97BCF9E505D7}">
      <dgm:prSet/>
      <dgm:spPr/>
      <dgm:t>
        <a:bodyPr/>
        <a:lstStyle/>
        <a:p>
          <a:endParaRPr lang="ru-RU"/>
        </a:p>
      </dgm:t>
    </dgm:pt>
    <dgm:pt modelId="{4571322A-9045-45FC-8331-7CEA4A5D47F4}" type="sibTrans" cxnId="{7AE04EBB-E502-439C-873C-97BCF9E505D7}">
      <dgm:prSet/>
      <dgm:spPr/>
      <dgm:t>
        <a:bodyPr/>
        <a:lstStyle/>
        <a:p>
          <a:endParaRPr lang="ru-RU"/>
        </a:p>
      </dgm:t>
    </dgm:pt>
    <dgm:pt modelId="{7E61BFF4-CB16-4A88-BE42-AA7B747E4538}" type="pres">
      <dgm:prSet presAssocID="{42B422A8-DD3B-4B3F-9411-196D69D3A2D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4E346C7-16C2-4036-8124-313FF048C264}" type="pres">
      <dgm:prSet presAssocID="{EB6C16FD-2844-42B3-B234-A75AA2A5E318}" presName="root" presStyleCnt="0"/>
      <dgm:spPr/>
    </dgm:pt>
    <dgm:pt modelId="{DF113DF9-DA49-4D67-ADA1-14A3E5702EB9}" type="pres">
      <dgm:prSet presAssocID="{EB6C16FD-2844-42B3-B234-A75AA2A5E318}" presName="rootComposite" presStyleCnt="0"/>
      <dgm:spPr/>
    </dgm:pt>
    <dgm:pt modelId="{9EAE864F-532D-4489-BEB5-414D3B370ABA}" type="pres">
      <dgm:prSet presAssocID="{EB6C16FD-2844-42B3-B234-A75AA2A5E318}" presName="rootText" presStyleLbl="node1" presStyleIdx="0" presStyleCnt="2" custAng="10800000" custFlipVert="1" custScaleX="86689" custScaleY="67825"/>
      <dgm:spPr/>
    </dgm:pt>
    <dgm:pt modelId="{8649C9E6-C120-4A35-9976-0B58A2CFD0D5}" type="pres">
      <dgm:prSet presAssocID="{EB6C16FD-2844-42B3-B234-A75AA2A5E318}" presName="rootConnector" presStyleLbl="node1" presStyleIdx="0" presStyleCnt="2"/>
      <dgm:spPr/>
    </dgm:pt>
    <dgm:pt modelId="{417E3AAE-7221-40C6-9CE0-113234327A2C}" type="pres">
      <dgm:prSet presAssocID="{EB6C16FD-2844-42B3-B234-A75AA2A5E318}" presName="childShape" presStyleCnt="0"/>
      <dgm:spPr/>
    </dgm:pt>
    <dgm:pt modelId="{D45A0B38-E5DB-4AC9-8B89-7D737825E865}" type="pres">
      <dgm:prSet presAssocID="{57EB2B61-FDBE-4A51-A85B-2182474935E0}" presName="Name13" presStyleLbl="parChTrans1D2" presStyleIdx="0" presStyleCnt="2"/>
      <dgm:spPr/>
    </dgm:pt>
    <dgm:pt modelId="{BAF2B542-569E-451F-84C2-605E3BD97AC3}" type="pres">
      <dgm:prSet presAssocID="{8716B673-A80F-4A93-AF52-41F1E96DEF78}" presName="childText" presStyleLbl="bgAcc1" presStyleIdx="0" presStyleCnt="2" custScaleX="131074" custScaleY="246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BEE87D-A435-411D-AA2B-908232BA064F}" type="pres">
      <dgm:prSet presAssocID="{7166C51C-029E-453B-97DC-D9226BB06783}" presName="root" presStyleCnt="0"/>
      <dgm:spPr/>
    </dgm:pt>
    <dgm:pt modelId="{3C2B1AC9-C278-45C2-AB39-E7F6E1460129}" type="pres">
      <dgm:prSet presAssocID="{7166C51C-029E-453B-97DC-D9226BB06783}" presName="rootComposite" presStyleCnt="0"/>
      <dgm:spPr/>
    </dgm:pt>
    <dgm:pt modelId="{546EE195-C9D9-4C67-8223-46C7CC38C794}" type="pres">
      <dgm:prSet presAssocID="{7166C51C-029E-453B-97DC-D9226BB06783}" presName="rootText" presStyleLbl="node1" presStyleIdx="1" presStyleCnt="2" custScaleX="78658" custScaleY="69270"/>
      <dgm:spPr/>
      <dgm:t>
        <a:bodyPr/>
        <a:lstStyle/>
        <a:p>
          <a:endParaRPr lang="ru-RU"/>
        </a:p>
      </dgm:t>
    </dgm:pt>
    <dgm:pt modelId="{2E2AB18F-C77C-4F81-AFE5-A494BD73CCFD}" type="pres">
      <dgm:prSet presAssocID="{7166C51C-029E-453B-97DC-D9226BB06783}" presName="rootConnector" presStyleLbl="node1" presStyleIdx="1" presStyleCnt="2"/>
      <dgm:spPr/>
    </dgm:pt>
    <dgm:pt modelId="{51D69692-AD66-4509-9581-72C339D8639B}" type="pres">
      <dgm:prSet presAssocID="{7166C51C-029E-453B-97DC-D9226BB06783}" presName="childShape" presStyleCnt="0"/>
      <dgm:spPr/>
    </dgm:pt>
    <dgm:pt modelId="{20B835D9-BDAA-424C-A8C7-8FFEF2A92975}" type="pres">
      <dgm:prSet presAssocID="{EFEEC40E-357F-408D-875A-60A3EB0AAEC7}" presName="Name13" presStyleLbl="parChTrans1D2" presStyleIdx="1" presStyleCnt="2"/>
      <dgm:spPr/>
    </dgm:pt>
    <dgm:pt modelId="{79D0F6E2-29E8-4FCD-84EC-DF70A372AD80}" type="pres">
      <dgm:prSet presAssocID="{880C662E-378E-41B6-828A-F4EECFD17C07}" presName="childText" presStyleLbl="bgAcc1" presStyleIdx="1" presStyleCnt="2" custScaleX="167668" custScaleY="237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6362C3-014D-481F-BBC7-117337FFC8FC}" type="presOf" srcId="{7166C51C-029E-453B-97DC-D9226BB06783}" destId="{2E2AB18F-C77C-4F81-AFE5-A494BD73CCFD}" srcOrd="1" destOrd="0" presId="urn:microsoft.com/office/officeart/2005/8/layout/hierarchy3"/>
    <dgm:cxn modelId="{32D199C1-4C02-444B-B9ED-214A9732C1AC}" srcId="{EB6C16FD-2844-42B3-B234-A75AA2A5E318}" destId="{8716B673-A80F-4A93-AF52-41F1E96DEF78}" srcOrd="0" destOrd="0" parTransId="{57EB2B61-FDBE-4A51-A85B-2182474935E0}" sibTransId="{9D735BCB-8D3D-47D6-B461-990D6543856D}"/>
    <dgm:cxn modelId="{7AE04EBB-E502-439C-873C-97BCF9E505D7}" srcId="{7166C51C-029E-453B-97DC-D9226BB06783}" destId="{880C662E-378E-41B6-828A-F4EECFD17C07}" srcOrd="0" destOrd="0" parTransId="{EFEEC40E-357F-408D-875A-60A3EB0AAEC7}" sibTransId="{4571322A-9045-45FC-8331-7CEA4A5D47F4}"/>
    <dgm:cxn modelId="{71DC3613-C751-4A9E-B6B0-CCF43A4CBA46}" type="presOf" srcId="{8716B673-A80F-4A93-AF52-41F1E96DEF78}" destId="{BAF2B542-569E-451F-84C2-605E3BD97AC3}" srcOrd="0" destOrd="0" presId="urn:microsoft.com/office/officeart/2005/8/layout/hierarchy3"/>
    <dgm:cxn modelId="{331074BD-ED9C-4CFE-B5D6-426181EC97FB}" srcId="{42B422A8-DD3B-4B3F-9411-196D69D3A2D2}" destId="{EB6C16FD-2844-42B3-B234-A75AA2A5E318}" srcOrd="0" destOrd="0" parTransId="{00F60F84-6214-447B-A172-D0CA07F5EEA8}" sibTransId="{7E1728EB-0987-4EBD-84F0-D546B547B96E}"/>
    <dgm:cxn modelId="{A53373FD-ED43-444A-A194-0EC739210009}" srcId="{42B422A8-DD3B-4B3F-9411-196D69D3A2D2}" destId="{7166C51C-029E-453B-97DC-D9226BB06783}" srcOrd="1" destOrd="0" parTransId="{3DD67515-BD13-412D-A852-CE43B9CD9972}" sibTransId="{2DADAB7C-26D9-497F-B31E-FD482AED539C}"/>
    <dgm:cxn modelId="{BF0E1B8B-5159-4FDA-8644-3DBF41C25268}" type="presOf" srcId="{57EB2B61-FDBE-4A51-A85B-2182474935E0}" destId="{D45A0B38-E5DB-4AC9-8B89-7D737825E865}" srcOrd="0" destOrd="0" presId="urn:microsoft.com/office/officeart/2005/8/layout/hierarchy3"/>
    <dgm:cxn modelId="{12E1CD3D-E7D1-41C8-996A-9D5BFC795870}" type="presOf" srcId="{EFEEC40E-357F-408D-875A-60A3EB0AAEC7}" destId="{20B835D9-BDAA-424C-A8C7-8FFEF2A92975}" srcOrd="0" destOrd="0" presId="urn:microsoft.com/office/officeart/2005/8/layout/hierarchy3"/>
    <dgm:cxn modelId="{6F5E70B5-68A2-4C77-A4E2-3897E962D6C1}" type="presOf" srcId="{EB6C16FD-2844-42B3-B234-A75AA2A5E318}" destId="{9EAE864F-532D-4489-BEB5-414D3B370ABA}" srcOrd="0" destOrd="0" presId="urn:microsoft.com/office/officeart/2005/8/layout/hierarchy3"/>
    <dgm:cxn modelId="{4213D91E-4359-4C3C-B7FB-358E620ACAB5}" type="presOf" srcId="{42B422A8-DD3B-4B3F-9411-196D69D3A2D2}" destId="{7E61BFF4-CB16-4A88-BE42-AA7B747E4538}" srcOrd="0" destOrd="0" presId="urn:microsoft.com/office/officeart/2005/8/layout/hierarchy3"/>
    <dgm:cxn modelId="{5B7789C2-434B-449D-B0E8-7E77EFFE67E5}" type="presOf" srcId="{880C662E-378E-41B6-828A-F4EECFD17C07}" destId="{79D0F6E2-29E8-4FCD-84EC-DF70A372AD80}" srcOrd="0" destOrd="0" presId="urn:microsoft.com/office/officeart/2005/8/layout/hierarchy3"/>
    <dgm:cxn modelId="{9C2C2F3E-EA35-4ED0-96E4-6E3FDF997846}" type="presOf" srcId="{EB6C16FD-2844-42B3-B234-A75AA2A5E318}" destId="{8649C9E6-C120-4A35-9976-0B58A2CFD0D5}" srcOrd="1" destOrd="0" presId="urn:microsoft.com/office/officeart/2005/8/layout/hierarchy3"/>
    <dgm:cxn modelId="{EE4DA710-CD11-46D7-BB8F-E5B526131879}" type="presOf" srcId="{7166C51C-029E-453B-97DC-D9226BB06783}" destId="{546EE195-C9D9-4C67-8223-46C7CC38C794}" srcOrd="0" destOrd="0" presId="urn:microsoft.com/office/officeart/2005/8/layout/hierarchy3"/>
    <dgm:cxn modelId="{83BFD46B-32CA-4844-89FA-74E7203EBDAD}" type="presParOf" srcId="{7E61BFF4-CB16-4A88-BE42-AA7B747E4538}" destId="{34E346C7-16C2-4036-8124-313FF048C264}" srcOrd="0" destOrd="0" presId="urn:microsoft.com/office/officeart/2005/8/layout/hierarchy3"/>
    <dgm:cxn modelId="{89E0993F-D4B5-4664-A9AD-751947F2D55C}" type="presParOf" srcId="{34E346C7-16C2-4036-8124-313FF048C264}" destId="{DF113DF9-DA49-4D67-ADA1-14A3E5702EB9}" srcOrd="0" destOrd="0" presId="urn:microsoft.com/office/officeart/2005/8/layout/hierarchy3"/>
    <dgm:cxn modelId="{AABCF3B6-B18B-4E4A-9FA7-5975EBA279CF}" type="presParOf" srcId="{DF113DF9-DA49-4D67-ADA1-14A3E5702EB9}" destId="{9EAE864F-532D-4489-BEB5-414D3B370ABA}" srcOrd="0" destOrd="0" presId="urn:microsoft.com/office/officeart/2005/8/layout/hierarchy3"/>
    <dgm:cxn modelId="{6007826E-2764-4FC3-8990-59F3012C477E}" type="presParOf" srcId="{DF113DF9-DA49-4D67-ADA1-14A3E5702EB9}" destId="{8649C9E6-C120-4A35-9976-0B58A2CFD0D5}" srcOrd="1" destOrd="0" presId="urn:microsoft.com/office/officeart/2005/8/layout/hierarchy3"/>
    <dgm:cxn modelId="{5B0A30B2-AC46-4B13-987D-4298D57305C7}" type="presParOf" srcId="{34E346C7-16C2-4036-8124-313FF048C264}" destId="{417E3AAE-7221-40C6-9CE0-113234327A2C}" srcOrd="1" destOrd="0" presId="urn:microsoft.com/office/officeart/2005/8/layout/hierarchy3"/>
    <dgm:cxn modelId="{C29CF2C8-E473-49F2-9860-3B007E7B2F5B}" type="presParOf" srcId="{417E3AAE-7221-40C6-9CE0-113234327A2C}" destId="{D45A0B38-E5DB-4AC9-8B89-7D737825E865}" srcOrd="0" destOrd="0" presId="urn:microsoft.com/office/officeart/2005/8/layout/hierarchy3"/>
    <dgm:cxn modelId="{A2B6AF35-8A48-43E4-8164-C75C9E1A7BDB}" type="presParOf" srcId="{417E3AAE-7221-40C6-9CE0-113234327A2C}" destId="{BAF2B542-569E-451F-84C2-605E3BD97AC3}" srcOrd="1" destOrd="0" presId="urn:microsoft.com/office/officeart/2005/8/layout/hierarchy3"/>
    <dgm:cxn modelId="{9B53C90F-A108-4A74-AFFC-CA41E5A1C37B}" type="presParOf" srcId="{7E61BFF4-CB16-4A88-BE42-AA7B747E4538}" destId="{6BBEE87D-A435-411D-AA2B-908232BA064F}" srcOrd="1" destOrd="0" presId="urn:microsoft.com/office/officeart/2005/8/layout/hierarchy3"/>
    <dgm:cxn modelId="{584F4D07-C63A-4716-BA76-D17BC0FD11F2}" type="presParOf" srcId="{6BBEE87D-A435-411D-AA2B-908232BA064F}" destId="{3C2B1AC9-C278-45C2-AB39-E7F6E1460129}" srcOrd="0" destOrd="0" presId="urn:microsoft.com/office/officeart/2005/8/layout/hierarchy3"/>
    <dgm:cxn modelId="{C17E721E-F723-4A53-9C68-9B2A0AE66B41}" type="presParOf" srcId="{3C2B1AC9-C278-45C2-AB39-E7F6E1460129}" destId="{546EE195-C9D9-4C67-8223-46C7CC38C794}" srcOrd="0" destOrd="0" presId="urn:microsoft.com/office/officeart/2005/8/layout/hierarchy3"/>
    <dgm:cxn modelId="{9C7AC8A7-5874-4F1A-8E74-2471C89AF553}" type="presParOf" srcId="{3C2B1AC9-C278-45C2-AB39-E7F6E1460129}" destId="{2E2AB18F-C77C-4F81-AFE5-A494BD73CCFD}" srcOrd="1" destOrd="0" presId="urn:microsoft.com/office/officeart/2005/8/layout/hierarchy3"/>
    <dgm:cxn modelId="{6B6ECFCF-3400-419A-A52C-5F4D09D19DDA}" type="presParOf" srcId="{6BBEE87D-A435-411D-AA2B-908232BA064F}" destId="{51D69692-AD66-4509-9581-72C339D8639B}" srcOrd="1" destOrd="0" presId="urn:microsoft.com/office/officeart/2005/8/layout/hierarchy3"/>
    <dgm:cxn modelId="{C40D18FE-81D4-4936-83F8-756EB1EB024D}" type="presParOf" srcId="{51D69692-AD66-4509-9581-72C339D8639B}" destId="{20B835D9-BDAA-424C-A8C7-8FFEF2A92975}" srcOrd="0" destOrd="0" presId="urn:microsoft.com/office/officeart/2005/8/layout/hierarchy3"/>
    <dgm:cxn modelId="{00EA8E5A-8537-4B91-B862-9D38A9B35396}" type="presParOf" srcId="{51D69692-AD66-4509-9581-72C339D8639B}" destId="{79D0F6E2-29E8-4FCD-84EC-DF70A372AD8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84D9E-114D-42CD-ABA4-BD0632652ED8}">
      <dsp:nvSpPr>
        <dsp:cNvPr id="0" name=""/>
        <dsp:cNvSpPr/>
      </dsp:nvSpPr>
      <dsp:spPr>
        <a:xfrm rot="16200000">
          <a:off x="996026" y="-996026"/>
          <a:ext cx="2052228" cy="404428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Гонка вооружения</a:t>
          </a:r>
          <a:endParaRPr lang="ru-RU" sz="2800" kern="1200" dirty="0"/>
        </a:p>
      </dsp:txBody>
      <dsp:txXfrm rot="5400000">
        <a:off x="0" y="0"/>
        <a:ext cx="4044280" cy="1539171"/>
      </dsp:txXfrm>
    </dsp:sp>
    <dsp:sp modelId="{C15AFC79-453F-4D0D-85A2-D689AE516ADF}">
      <dsp:nvSpPr>
        <dsp:cNvPr id="0" name=""/>
        <dsp:cNvSpPr/>
      </dsp:nvSpPr>
      <dsp:spPr>
        <a:xfrm>
          <a:off x="4044280" y="0"/>
          <a:ext cx="4044280" cy="205222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Борьба за контроль над ключевыми районами мира</a:t>
          </a:r>
          <a:endParaRPr lang="ru-RU" sz="2800" kern="1200" dirty="0"/>
        </a:p>
      </dsp:txBody>
      <dsp:txXfrm>
        <a:off x="4044280" y="0"/>
        <a:ext cx="4044280" cy="1539171"/>
      </dsp:txXfrm>
    </dsp:sp>
    <dsp:sp modelId="{B7D82495-0177-4C8C-A074-176C0E169753}">
      <dsp:nvSpPr>
        <dsp:cNvPr id="0" name=""/>
        <dsp:cNvSpPr/>
      </dsp:nvSpPr>
      <dsp:spPr>
        <a:xfrm rot="10800000">
          <a:off x="0" y="2052228"/>
          <a:ext cx="4044280" cy="205222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Локальные конфликты</a:t>
          </a:r>
          <a:endParaRPr lang="ru-RU" sz="2800" kern="1200" dirty="0"/>
        </a:p>
      </dsp:txBody>
      <dsp:txXfrm rot="10800000">
        <a:off x="0" y="2565284"/>
        <a:ext cx="4044280" cy="1539171"/>
      </dsp:txXfrm>
    </dsp:sp>
    <dsp:sp modelId="{7CFFC8E9-C1FA-4BBE-97F4-DF0C42F6EA05}">
      <dsp:nvSpPr>
        <dsp:cNvPr id="0" name=""/>
        <dsp:cNvSpPr/>
      </dsp:nvSpPr>
      <dsp:spPr>
        <a:xfrm rot="5400000">
          <a:off x="5040306" y="1056202"/>
          <a:ext cx="2052228" cy="404428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Создание системы военных союзов</a:t>
          </a:r>
          <a:endParaRPr lang="ru-RU" sz="2800" kern="1200" dirty="0"/>
        </a:p>
      </dsp:txBody>
      <dsp:txXfrm rot="-5400000">
        <a:off x="4044280" y="2565284"/>
        <a:ext cx="4044280" cy="1539171"/>
      </dsp:txXfrm>
    </dsp:sp>
    <dsp:sp modelId="{8AE10D36-C0ED-4676-988F-5BB07C772C15}">
      <dsp:nvSpPr>
        <dsp:cNvPr id="0" name=""/>
        <dsp:cNvSpPr/>
      </dsp:nvSpPr>
      <dsp:spPr>
        <a:xfrm>
          <a:off x="2808307" y="1440161"/>
          <a:ext cx="2426568" cy="1026114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Холодная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война</a:t>
          </a:r>
        </a:p>
      </dsp:txBody>
      <dsp:txXfrm>
        <a:off x="2858398" y="1490252"/>
        <a:ext cx="2326386" cy="9259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D1580-1712-467B-8C58-5BEBF0C7A2B6}">
      <dsp:nvSpPr>
        <dsp:cNvPr id="0" name=""/>
        <dsp:cNvSpPr/>
      </dsp:nvSpPr>
      <dsp:spPr>
        <a:xfrm>
          <a:off x="1758897" y="764"/>
          <a:ext cx="6584554" cy="29824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5" tIns="19685" rIns="19685" bIns="19685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/>
            <a:t>Июнь 1947 г. план Маршалла А. об оказании странам Европы экономической помощи</a:t>
          </a:r>
          <a:endParaRPr lang="ru-RU" sz="3100" kern="1200" dirty="0"/>
        </a:p>
      </dsp:txBody>
      <dsp:txXfrm>
        <a:off x="1758897" y="373572"/>
        <a:ext cx="5466132" cy="2236845"/>
      </dsp:txXfrm>
    </dsp:sp>
    <dsp:sp modelId="{19C68A1F-DAE6-4CDF-847B-559C2130BCE1}">
      <dsp:nvSpPr>
        <dsp:cNvPr id="0" name=""/>
        <dsp:cNvSpPr/>
      </dsp:nvSpPr>
      <dsp:spPr>
        <a:xfrm>
          <a:off x="0" y="582762"/>
          <a:ext cx="1533396" cy="16781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США</a:t>
          </a:r>
          <a:endParaRPr lang="ru-RU" sz="4000" kern="1200" dirty="0"/>
        </a:p>
      </dsp:txBody>
      <dsp:txXfrm>
        <a:off x="74854" y="657616"/>
        <a:ext cx="1383688" cy="1528403"/>
      </dsp:txXfrm>
    </dsp:sp>
    <dsp:sp modelId="{1134FCFE-453C-413F-B692-17048BEFFDD4}">
      <dsp:nvSpPr>
        <dsp:cNvPr id="0" name=""/>
        <dsp:cNvSpPr/>
      </dsp:nvSpPr>
      <dsp:spPr>
        <a:xfrm>
          <a:off x="1834064" y="3281471"/>
          <a:ext cx="6584554" cy="29824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1947 г. создание Информационного бюро коммунистических и рабочих партий (ИНФОРМБЮРО)</a:t>
          </a:r>
          <a:endParaRPr lang="ru-RU" sz="3000" kern="1200" dirty="0"/>
        </a:p>
      </dsp:txBody>
      <dsp:txXfrm>
        <a:off x="1834064" y="3654279"/>
        <a:ext cx="5466132" cy="2236845"/>
      </dsp:txXfrm>
    </dsp:sp>
    <dsp:sp modelId="{36CCB511-063D-4A48-B857-BB25B8D5F1DC}">
      <dsp:nvSpPr>
        <dsp:cNvPr id="0" name=""/>
        <dsp:cNvSpPr/>
      </dsp:nvSpPr>
      <dsp:spPr>
        <a:xfrm>
          <a:off x="0" y="3642259"/>
          <a:ext cx="1683730" cy="1818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СССР</a:t>
          </a:r>
          <a:endParaRPr lang="ru-RU" sz="4000" kern="1200" dirty="0"/>
        </a:p>
      </dsp:txBody>
      <dsp:txXfrm>
        <a:off x="82193" y="3724452"/>
        <a:ext cx="1519344" cy="16540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CFD1E-B3CC-4306-89C2-82563FAC9590}">
      <dsp:nvSpPr>
        <dsp:cNvPr id="0" name=""/>
        <dsp:cNvSpPr/>
      </dsp:nvSpPr>
      <dsp:spPr>
        <a:xfrm>
          <a:off x="3224" y="201"/>
          <a:ext cx="2999157" cy="1111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США</a:t>
          </a:r>
          <a:endParaRPr lang="ru-RU" sz="6500" kern="1200" dirty="0"/>
        </a:p>
      </dsp:txBody>
      <dsp:txXfrm>
        <a:off x="35782" y="32759"/>
        <a:ext cx="2934041" cy="1046483"/>
      </dsp:txXfrm>
    </dsp:sp>
    <dsp:sp modelId="{9AFB25D3-59DE-4084-8318-E292044250D3}">
      <dsp:nvSpPr>
        <dsp:cNvPr id="0" name=""/>
        <dsp:cNvSpPr/>
      </dsp:nvSpPr>
      <dsp:spPr>
        <a:xfrm>
          <a:off x="303140" y="1111800"/>
          <a:ext cx="299915" cy="1122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2492"/>
              </a:lnTo>
              <a:lnTo>
                <a:pt x="299915" y="1122492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2041A3-AD2D-4F1A-AD27-F3CAC7EFCFEA}">
      <dsp:nvSpPr>
        <dsp:cNvPr id="0" name=""/>
        <dsp:cNvSpPr/>
      </dsp:nvSpPr>
      <dsp:spPr>
        <a:xfrm>
          <a:off x="603055" y="1535674"/>
          <a:ext cx="2585233" cy="13972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Апрель 1949 г. Организация Североатлантического договора (НАТО)</a:t>
          </a:r>
          <a:endParaRPr lang="ru-RU" sz="1800" kern="1200" dirty="0"/>
        </a:p>
      </dsp:txBody>
      <dsp:txXfrm>
        <a:off x="643979" y="1576598"/>
        <a:ext cx="2503385" cy="1315390"/>
      </dsp:txXfrm>
    </dsp:sp>
    <dsp:sp modelId="{CABC8F77-FA13-4E3A-9B91-AF221966FDE6}">
      <dsp:nvSpPr>
        <dsp:cNvPr id="0" name=""/>
        <dsp:cNvSpPr/>
      </dsp:nvSpPr>
      <dsp:spPr>
        <a:xfrm>
          <a:off x="303140" y="1111800"/>
          <a:ext cx="299915" cy="3092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2731"/>
              </a:lnTo>
              <a:lnTo>
                <a:pt x="299915" y="3092731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0C27B0-843F-4322-96EE-95B11F2D6451}">
      <dsp:nvSpPr>
        <dsp:cNvPr id="0" name=""/>
        <dsp:cNvSpPr/>
      </dsp:nvSpPr>
      <dsp:spPr>
        <a:xfrm>
          <a:off x="603055" y="3356786"/>
          <a:ext cx="2712788" cy="1695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Западная Германия</a:t>
          </a:r>
          <a:r>
            <a:rPr lang="ru-RU" sz="1800" kern="1200" baseline="0" dirty="0" smtClean="0"/>
            <a:t> (ФРГ)</a:t>
          </a:r>
          <a:endParaRPr lang="ru-RU" sz="1800" kern="1200" dirty="0"/>
        </a:p>
      </dsp:txBody>
      <dsp:txXfrm>
        <a:off x="652714" y="3406445"/>
        <a:ext cx="2613470" cy="1596175"/>
      </dsp:txXfrm>
    </dsp:sp>
    <dsp:sp modelId="{5A526C9E-BE13-4B35-A3EC-56ADB6AF64F2}">
      <dsp:nvSpPr>
        <dsp:cNvPr id="0" name=""/>
        <dsp:cNvSpPr/>
      </dsp:nvSpPr>
      <dsp:spPr>
        <a:xfrm>
          <a:off x="3850128" y="201"/>
          <a:ext cx="2924318" cy="1211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СССР</a:t>
          </a:r>
          <a:endParaRPr lang="ru-RU" sz="6500" kern="1200" dirty="0"/>
        </a:p>
      </dsp:txBody>
      <dsp:txXfrm>
        <a:off x="3885606" y="35679"/>
        <a:ext cx="2853362" cy="1140355"/>
      </dsp:txXfrm>
    </dsp:sp>
    <dsp:sp modelId="{6E809E33-0529-4F61-9B55-A62842EB2DBA}">
      <dsp:nvSpPr>
        <dsp:cNvPr id="0" name=""/>
        <dsp:cNvSpPr/>
      </dsp:nvSpPr>
      <dsp:spPr>
        <a:xfrm>
          <a:off x="4142560" y="1211512"/>
          <a:ext cx="292431" cy="1210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0692"/>
              </a:lnTo>
              <a:lnTo>
                <a:pt x="292431" y="1210692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D179B-934D-4D87-968D-D2809EFCAEB2}">
      <dsp:nvSpPr>
        <dsp:cNvPr id="0" name=""/>
        <dsp:cNvSpPr/>
      </dsp:nvSpPr>
      <dsp:spPr>
        <a:xfrm>
          <a:off x="4434992" y="1635386"/>
          <a:ext cx="3770695" cy="15736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Январь 1949 г. Совет экономической взаимопомощи (СЭВ)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481082" y="1681476"/>
        <a:ext cx="3678515" cy="1481457"/>
      </dsp:txXfrm>
    </dsp:sp>
    <dsp:sp modelId="{49D7AADE-9C45-4437-BCF4-F14E321FD5CC}">
      <dsp:nvSpPr>
        <dsp:cNvPr id="0" name=""/>
        <dsp:cNvSpPr/>
      </dsp:nvSpPr>
      <dsp:spPr>
        <a:xfrm>
          <a:off x="4142560" y="1211512"/>
          <a:ext cx="177925" cy="3169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9351"/>
              </a:lnTo>
              <a:lnTo>
                <a:pt x="177925" y="3169351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2D3EDE-EF41-41DC-A436-F63E248923EA}">
      <dsp:nvSpPr>
        <dsp:cNvPr id="0" name=""/>
        <dsp:cNvSpPr/>
      </dsp:nvSpPr>
      <dsp:spPr>
        <a:xfrm>
          <a:off x="4320485" y="3533117"/>
          <a:ext cx="2712788" cy="1695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Восточная Германия (ГДР)</a:t>
          </a:r>
          <a:endParaRPr lang="ru-RU" sz="1800" kern="1200" dirty="0"/>
        </a:p>
      </dsp:txBody>
      <dsp:txXfrm>
        <a:off x="4370144" y="3582776"/>
        <a:ext cx="2613470" cy="15961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E864F-532D-4489-BEB5-414D3B370ABA}">
      <dsp:nvSpPr>
        <dsp:cNvPr id="0" name=""/>
        <dsp:cNvSpPr/>
      </dsp:nvSpPr>
      <dsp:spPr>
        <a:xfrm rot="10800000" flipV="1">
          <a:off x="5213" y="554416"/>
          <a:ext cx="2415325" cy="9448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71120" rIns="10668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/>
            <a:t>США</a:t>
          </a:r>
          <a:endParaRPr lang="ru-RU" sz="5600" kern="1200" dirty="0"/>
        </a:p>
      </dsp:txBody>
      <dsp:txXfrm rot="-10800000">
        <a:off x="32887" y="582090"/>
        <a:ext cx="2359977" cy="889520"/>
      </dsp:txXfrm>
    </dsp:sp>
    <dsp:sp modelId="{D45A0B38-E5DB-4AC9-8B89-7D737825E865}">
      <dsp:nvSpPr>
        <dsp:cNvPr id="0" name=""/>
        <dsp:cNvSpPr/>
      </dsp:nvSpPr>
      <dsp:spPr>
        <a:xfrm>
          <a:off x="246746" y="1499285"/>
          <a:ext cx="241532" cy="2063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3610"/>
              </a:lnTo>
              <a:lnTo>
                <a:pt x="241532" y="2063610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F2B542-569E-451F-84C2-605E3BD97AC3}">
      <dsp:nvSpPr>
        <dsp:cNvPr id="0" name=""/>
        <dsp:cNvSpPr/>
      </dsp:nvSpPr>
      <dsp:spPr>
        <a:xfrm>
          <a:off x="488278" y="1847560"/>
          <a:ext cx="2921583" cy="34306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1951 г. сепаратный мирный договор и договор о военном союзе (США и Япония)</a:t>
          </a:r>
          <a:endParaRPr lang="ru-RU" sz="2900" kern="1200" dirty="0"/>
        </a:p>
      </dsp:txBody>
      <dsp:txXfrm>
        <a:off x="573848" y="1933130"/>
        <a:ext cx="2750443" cy="3259531"/>
      </dsp:txXfrm>
    </dsp:sp>
    <dsp:sp modelId="{546EE195-C9D9-4C67-8223-46C7CC38C794}">
      <dsp:nvSpPr>
        <dsp:cNvPr id="0" name=""/>
        <dsp:cNvSpPr/>
      </dsp:nvSpPr>
      <dsp:spPr>
        <a:xfrm>
          <a:off x="3668097" y="554416"/>
          <a:ext cx="2191566" cy="964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71120" rIns="10668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/>
            <a:t>СССР</a:t>
          </a:r>
          <a:endParaRPr lang="ru-RU" sz="5600" kern="1200" dirty="0"/>
        </a:p>
      </dsp:txBody>
      <dsp:txXfrm>
        <a:off x="3696361" y="582680"/>
        <a:ext cx="2135038" cy="908471"/>
      </dsp:txXfrm>
    </dsp:sp>
    <dsp:sp modelId="{20B835D9-BDAA-424C-A8C7-8FFEF2A92975}">
      <dsp:nvSpPr>
        <dsp:cNvPr id="0" name=""/>
        <dsp:cNvSpPr/>
      </dsp:nvSpPr>
      <dsp:spPr>
        <a:xfrm>
          <a:off x="3887254" y="1519415"/>
          <a:ext cx="219156" cy="2005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5295"/>
              </a:lnTo>
              <a:lnTo>
                <a:pt x="219156" y="2005295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D0F6E2-29E8-4FCD-84EC-DF70A372AD80}">
      <dsp:nvSpPr>
        <dsp:cNvPr id="0" name=""/>
        <dsp:cNvSpPr/>
      </dsp:nvSpPr>
      <dsp:spPr>
        <a:xfrm>
          <a:off x="4106410" y="1867690"/>
          <a:ext cx="3737247" cy="33140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1950 г. договор о дружбе и сотрудничестве (СССР и Китайская народная республика КНР)</a:t>
          </a:r>
          <a:endParaRPr lang="ru-RU" sz="2900" kern="1200" dirty="0"/>
        </a:p>
      </dsp:txBody>
      <dsp:txXfrm>
        <a:off x="4203475" y="1964755"/>
        <a:ext cx="3543117" cy="31199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052736"/>
            <a:ext cx="7175351" cy="3872721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>
                <a:effectLst>
                  <a:reflection blurRad="6350" endPos="0" dir="5400000" sy="-100000" algn="bl" rotWithShape="0"/>
                </a:effectLst>
              </a:rPr>
              <a:t>Внешняя политика СССР и начало «холодной войны»</a:t>
            </a:r>
            <a:endParaRPr lang="ru-RU" dirty="0">
              <a:effectLst>
                <a:reflection blurRad="6350" endPos="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6532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Причины «холодной войны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268760"/>
            <a:ext cx="7920880" cy="14401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1945 – 1947 гг. ухудшение отношений СССР и США. 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«холодная война»</a:t>
            </a:r>
          </a:p>
          <a:p>
            <a:pPr marL="45720" indent="0">
              <a:buNone/>
            </a:pPr>
            <a:endParaRPr lang="ru-RU" dirty="0" smtClean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38851918"/>
              </p:ext>
            </p:extLst>
          </p:nvPr>
        </p:nvGraphicFramePr>
        <p:xfrm>
          <a:off x="611560" y="2420888"/>
          <a:ext cx="808856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0395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548680"/>
            <a:ext cx="7766248" cy="720080"/>
          </a:xfrm>
        </p:spPr>
        <p:txBody>
          <a:bodyPr/>
          <a:lstStyle/>
          <a:p>
            <a:pPr marL="0" indent="0">
              <a:buNone/>
            </a:pPr>
            <a:r>
              <a:rPr lang="ru-RU" b="0" dirty="0" smtClean="0">
                <a:effectLst>
                  <a:reflection blurRad="6350"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Стр. 236 – 238 .</a:t>
            </a:r>
            <a:br>
              <a:rPr lang="ru-RU" b="0" dirty="0" smtClean="0">
                <a:effectLst>
                  <a:reflection blurRad="6350"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effectLst>
                  <a:reflection blurRad="6350"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Подготовьте ответ на вопрос: </a:t>
            </a:r>
            <a:r>
              <a:rPr lang="ru-RU" dirty="0" smtClean="0">
                <a:effectLst>
                  <a:reflection blurRad="6350"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effectLst>
                  <a:reflection blurRad="6350"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u="sng" dirty="0" smtClean="0">
                <a:effectLst>
                  <a:reflection blurRad="6350"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«Какие цели преследовал СССР на международной арене?»</a:t>
            </a:r>
            <a:endParaRPr lang="ru-RU" u="sng" dirty="0">
              <a:effectLst>
                <a:reflection blurRad="6350" endPos="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45024"/>
            <a:ext cx="2304256" cy="295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512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548680"/>
            <a:ext cx="43924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Прочтите документ на стр.238 и ответьте на вопрос: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Отвечало ли заявление И.В. Сталина подлинным принципам его политики?</a:t>
            </a:r>
            <a:endParaRPr lang="ru-RU" sz="36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392" y="1700808"/>
            <a:ext cx="3627437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890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4176463" cy="3960440"/>
          </a:xfrm>
          <a:effectLst>
            <a:outerShdw sx="1000" sy="1000" algn="ctr" rotWithShape="0">
              <a:schemeClr val="bg1"/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ru-RU" sz="3600" b="0" dirty="0" smtClean="0">
                <a:effectLst>
                  <a:reflection blurRad="6350"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1947 г. Доктрина Г. Трумэна (президент США): переход к политике сдерживания СССР и его союзников от захвата новых территорий</a:t>
            </a:r>
            <a:endParaRPr lang="ru-RU" sz="3600" b="0" dirty="0">
              <a:effectLst>
                <a:reflection blurRad="6350" endPos="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688" y="836712"/>
            <a:ext cx="3603625" cy="52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587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46924623"/>
              </p:ext>
            </p:extLst>
          </p:nvPr>
        </p:nvGraphicFramePr>
        <p:xfrm>
          <a:off x="179512" y="260648"/>
          <a:ext cx="856895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2660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892480" cy="51825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Создание двух систем союзов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01735762"/>
              </p:ext>
            </p:extLst>
          </p:nvPr>
        </p:nvGraphicFramePr>
        <p:xfrm>
          <a:off x="539552" y="1268760"/>
          <a:ext cx="820891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360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72179151"/>
              </p:ext>
            </p:extLst>
          </p:nvPr>
        </p:nvGraphicFramePr>
        <p:xfrm>
          <a:off x="827584" y="620688"/>
          <a:ext cx="784887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2869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764704"/>
            <a:ext cx="6512511" cy="475046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Домашнее задание: параграф №28 пересказ. В.6 ответ письменно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34559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1024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54</TotalTime>
  <Words>207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Внешняя политика СССР и начало «холодной войны»</vt:lpstr>
      <vt:lpstr>Причины «холодной войны»</vt:lpstr>
      <vt:lpstr>Стр. 236 – 238 . Подготовьте ответ на вопрос:  «Какие цели преследовал СССР на международной арене?»</vt:lpstr>
      <vt:lpstr>Презентация PowerPoint</vt:lpstr>
      <vt:lpstr>1947 г. Доктрина Г. Трумэна (президент США): переход к политике сдерживания СССР и его союзников от захвата новых территорий</vt:lpstr>
      <vt:lpstr>Презентация PowerPoint</vt:lpstr>
      <vt:lpstr>Создание двух систем союзов</vt:lpstr>
      <vt:lpstr>Презентация PowerPoint</vt:lpstr>
      <vt:lpstr>Домашнее задание: параграф №28 пересказ. В.6 ответ письменно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Внешняя политика СССР и начало «холодной войны»</dc:title>
  <dc:creator>Ксения</dc:creator>
  <cp:lastModifiedBy>Ксения</cp:lastModifiedBy>
  <cp:revision>8</cp:revision>
  <dcterms:created xsi:type="dcterms:W3CDTF">2013-01-30T08:40:17Z</dcterms:created>
  <dcterms:modified xsi:type="dcterms:W3CDTF">2013-01-30T09:45:10Z</dcterms:modified>
</cp:coreProperties>
</file>