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74295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B2EAB-AD27-4C4B-A0D8-86612C68EB07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7E56-59EB-4ED6-BF15-3AD7CC9B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43DA5-22A6-4DA0-AC0A-24586CA6AF1A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098A-8996-4FD8-9159-E546FCB9A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2C996-0242-4D5D-9C7F-8D389183A2C7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CAAA-6186-401B-AA1B-223C9A12F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D59D1-9711-4EF9-ADFA-D9B1B2021EFE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638F6-FD74-4959-9A46-3CFFFD0E0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BC56-3F2A-47B5-9F7D-9FE4B4FB44D4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923F-38EF-4A52-9DC1-7B7170667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C1804-2864-4995-8CFE-87A12D771613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77A7-9B39-4861-809D-F092F267B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11188" y="1916113"/>
            <a:ext cx="8281987" cy="482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84213" y="1989138"/>
            <a:ext cx="8135937" cy="475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D9A-902C-4FC3-9B34-5D710CB6A52A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C1629-875D-4BB6-876A-0BBD1385E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0B06-378B-465A-BBFF-892C9CAC53DA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FAC3-9BDF-4BCA-9F22-3FEF30106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E4B7-5119-43B5-86E8-1BCD6FB028E5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B326-0AE9-46A3-B6BF-9947A0BE1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Международные отношения: дипломатия или войны?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859" y="5143512"/>
            <a:ext cx="5812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/>
              <a:t>Автор: учитель истории и обществознания </a:t>
            </a:r>
          </a:p>
          <a:p>
            <a:pPr algn="r"/>
            <a:r>
              <a:rPr lang="ru-RU" sz="2400" dirty="0" smtClean="0"/>
              <a:t>ГБОУ гимназии №652  Санкт-Петербурга</a:t>
            </a:r>
          </a:p>
          <a:p>
            <a:pPr algn="r"/>
            <a:r>
              <a:rPr lang="ru-RU" sz="2400" dirty="0" smtClean="0"/>
              <a:t>Сабурова Л. 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Параграф 31, итоговые вопросы и задания </a:t>
            </a:r>
          </a:p>
          <a:p>
            <a:r>
              <a:rPr lang="ru-RU" dirty="0" smtClean="0"/>
              <a:t>№1-9 (с.286-287) устно.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политическая карта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ru-RU" dirty="0" smtClean="0"/>
              <a:t>Военно-политические союзы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Новые противоречия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2786050" y="2643182"/>
            <a:ext cx="2571768" cy="969838"/>
          </a:xfrm>
          <a:prstGeom prst="cloudCallou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войны</a:t>
            </a:r>
            <a:endParaRPr lang="ru-RU" sz="32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5500694" y="2000240"/>
            <a:ext cx="3500430" cy="1357322"/>
          </a:xfrm>
          <a:prstGeom prst="cloudCallout">
            <a:avLst>
              <a:gd name="adj1" fmla="val -57628"/>
              <a:gd name="adj2" fmla="val 15469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захватнические</a:t>
            </a:r>
            <a:endParaRPr lang="ru-RU" sz="24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4214810" y="3286124"/>
            <a:ext cx="4071966" cy="1000132"/>
          </a:xfrm>
          <a:prstGeom prst="cloudCallout">
            <a:avLst>
              <a:gd name="adj1" fmla="val -25917"/>
              <a:gd name="adj2" fmla="val -61496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освободительные</a:t>
            </a:r>
            <a:endParaRPr lang="ru-RU" sz="24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1000100" y="3786190"/>
            <a:ext cx="3857652" cy="1357322"/>
          </a:xfrm>
          <a:prstGeom prst="cloudCallout">
            <a:avLst>
              <a:gd name="adj1" fmla="val 28586"/>
              <a:gd name="adj2" fmla="val -70051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 передел уже поделенного мира</a:t>
            </a:r>
            <a:endParaRPr lang="ru-RU" sz="2400" dirty="0"/>
          </a:p>
        </p:txBody>
      </p:sp>
      <p:pic>
        <p:nvPicPr>
          <p:cNvPr id="1026" name="Picture 2" descr="http://backword.net/german/indext_files/europe_19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распада  Османской империи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www.dergachev.ru/images/Landscapes/Imperial-geopolitics/06-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142852"/>
            <a:ext cx="133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Бессарабия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28604"/>
            <a:ext cx="168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1830 г.- Сербия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500174"/>
            <a:ext cx="152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Греция - 1830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142852"/>
            <a:ext cx="176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1861 - Румыния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714356"/>
            <a:ext cx="111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Болгария</a:t>
            </a:r>
            <a:endParaRPr lang="ru-RU" b="1" dirty="0"/>
          </a:p>
        </p:txBody>
      </p:sp>
      <p:pic>
        <p:nvPicPr>
          <p:cNvPr id="20484" name="Picture 4" descr="http://media-1.web.britannica.com/eb-media/90/4790-004-441AB0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73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раздела мира</a:t>
            </a:r>
            <a:endParaRPr lang="ru-RU" dirty="0"/>
          </a:p>
        </p:txBody>
      </p:sp>
      <p:pic>
        <p:nvPicPr>
          <p:cNvPr id="21506" name="Picture 2" descr="http://cdn.dipity.com/uploads/events/074defe9321382b70b5e9780ca317a13_1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00240"/>
            <a:ext cx="5715000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356" y="2214554"/>
            <a:ext cx="27146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1898 – испано-американская война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раздела мира</a:t>
            </a:r>
            <a:endParaRPr lang="ru-RU" dirty="0"/>
          </a:p>
        </p:txBody>
      </p:sp>
      <p:pic>
        <p:nvPicPr>
          <p:cNvPr id="22530" name="Picture 2" descr="http://wwe.internetwars.ru/HISTORY/Black_Watch/Boer_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421677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2714620"/>
            <a:ext cx="34596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1899-1902 -</a:t>
            </a:r>
          </a:p>
          <a:p>
            <a:r>
              <a:rPr lang="ru-RU" sz="2800" b="1" dirty="0" smtClean="0"/>
              <a:t>англо-бурская война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раздела мира</a:t>
            </a:r>
            <a:endParaRPr lang="ru-RU" dirty="0"/>
          </a:p>
        </p:txBody>
      </p:sp>
      <p:pic>
        <p:nvPicPr>
          <p:cNvPr id="23554" name="Picture 2" descr="http://www.samoupravlenie.ru/images/voina_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857364"/>
            <a:ext cx="6143668" cy="417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86578" y="2285992"/>
            <a:ext cx="2357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1904-1905 –</a:t>
            </a:r>
          </a:p>
          <a:p>
            <a:r>
              <a:rPr lang="ru-RU" sz="2800" b="1" dirty="0" smtClean="0"/>
              <a:t>русско-японская</a:t>
            </a:r>
          </a:p>
          <a:p>
            <a:r>
              <a:rPr lang="ru-RU" sz="2800" b="1" dirty="0" smtClean="0"/>
              <a:t>война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военных блоков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/>
          <a:lstStyle/>
          <a:p>
            <a:pPr algn="ctr"/>
            <a:r>
              <a:rPr lang="ru-RU" dirty="0" smtClean="0"/>
              <a:t>1882 г. – Тройственный союз (Германия, Австро-Венгрия, Италия)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210080" cy="4340237"/>
          </a:xfrm>
        </p:spPr>
        <p:txBody>
          <a:bodyPr/>
          <a:lstStyle/>
          <a:p>
            <a:r>
              <a:rPr lang="ru-RU" dirty="0" smtClean="0"/>
              <a:t>1893 г. – русско-французский союз</a:t>
            </a:r>
          </a:p>
          <a:p>
            <a:r>
              <a:rPr lang="ru-RU" dirty="0" smtClean="0"/>
              <a:t>1904 г. – англо-французское соглашение («сердечное согласие» - Антанта</a:t>
            </a:r>
          </a:p>
          <a:p>
            <a:r>
              <a:rPr lang="ru-RU" dirty="0" smtClean="0"/>
              <a:t>1907- </a:t>
            </a:r>
            <a:r>
              <a:rPr lang="ru-RU" dirty="0" smtClean="0"/>
              <a:t>англо-русский договор </a:t>
            </a:r>
            <a:r>
              <a:rPr lang="ru-RU" dirty="0" smtClean="0"/>
              <a:t>(Тройственная Антанта)</a:t>
            </a:r>
            <a:endParaRPr lang="ru-RU" dirty="0"/>
          </a:p>
        </p:txBody>
      </p:sp>
      <p:pic>
        <p:nvPicPr>
          <p:cNvPr id="24578" name="Picture 2" descr="&amp;Acy;&amp;ncy;&amp;tcy;&amp;acy;&amp;ncy;&amp;tcy;&amp;acy; &amp;icy; &amp;Tcy;&amp;rcy;&amp;ocy;&amp;jcy;&amp;scy;&amp;tcy;&amp;vcy;&amp;iecy;&amp;ncy;&amp;ncy;&amp;ycy;&amp;jcy; &amp;Scy;&amp;ocy;&amp;yucy;&amp;z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643314"/>
            <a:ext cx="3257550" cy="2447926"/>
          </a:xfrm>
          <a:prstGeom prst="rect">
            <a:avLst/>
          </a:prstGeom>
          <a:noFill/>
        </p:spPr>
      </p:pic>
      <p:pic>
        <p:nvPicPr>
          <p:cNvPr id="24580" name="Picture 4" descr="http://www.syl.ru/misc/i/ai/90453/1673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56094"/>
            <a:ext cx="4143404" cy="5183901"/>
          </a:xfrm>
          <a:prstGeom prst="rect">
            <a:avLst/>
          </a:prstGeom>
          <a:noFill/>
        </p:spPr>
      </p:pic>
      <p:pic>
        <p:nvPicPr>
          <p:cNvPr id="24582" name="Picture 6" descr="http://www.rusempire.ru/gallery/originals/56/6897600B276E-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285860"/>
            <a:ext cx="3748087" cy="521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Пацифистское движение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Пацифизм – антивоенное движение, участники которого выступают против всякой войны</a:t>
            </a:r>
            <a:endParaRPr lang="ru-RU" dirty="0"/>
          </a:p>
        </p:txBody>
      </p:sp>
      <p:pic>
        <p:nvPicPr>
          <p:cNvPr id="26626" name="Picture 2" descr="http://img0.liveinternet.ru/images/attach/c/0/52/676/52676700_1261314856_1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000240"/>
            <a:ext cx="5715000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law.edu.ru/script/marcimage.asp?marcID=77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00240"/>
            <a:ext cx="257176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Интернационал против войн и политики гонки вооружений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                                        </a:t>
            </a:r>
            <a:r>
              <a:rPr lang="ru-RU" b="1" dirty="0" smtClean="0"/>
              <a:t>1889 год – </a:t>
            </a:r>
          </a:p>
          <a:p>
            <a:pPr algn="r">
              <a:buNone/>
            </a:pPr>
            <a:r>
              <a:rPr lang="ru-RU" b="1" dirty="0" smtClean="0"/>
              <a:t>создание </a:t>
            </a:r>
          </a:p>
          <a:p>
            <a:pPr algn="r">
              <a:buNone/>
            </a:pPr>
            <a:r>
              <a:rPr lang="en-US" b="1" dirty="0" smtClean="0"/>
              <a:t>II</a:t>
            </a:r>
            <a:r>
              <a:rPr lang="ru-RU" b="1" dirty="0" smtClean="0"/>
              <a:t> Интернационала</a:t>
            </a:r>
            <a:endParaRPr lang="ru-RU" b="1" dirty="0"/>
          </a:p>
        </p:txBody>
      </p:sp>
      <p:pic>
        <p:nvPicPr>
          <p:cNvPr id="27650" name="Picture 2" descr="http://www.likebook.ru/store/pictures/123/123891/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2949318" cy="459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48">
  <a:themeElements>
    <a:clrScheme name="Другая 38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DEADA"/>
      </a:hlink>
      <a:folHlink>
        <a:srgbClr val="F2F2F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162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Тема55</vt:lpstr>
      <vt:lpstr>Тема48</vt:lpstr>
      <vt:lpstr>Международные отношения: дипломатия или войны?</vt:lpstr>
      <vt:lpstr>Новая политическая карта мира</vt:lpstr>
      <vt:lpstr>Начало распада  Османской империи</vt:lpstr>
      <vt:lpstr>Завершение раздела мира</vt:lpstr>
      <vt:lpstr>Завершение раздела мира</vt:lpstr>
      <vt:lpstr>Завершение раздела мира</vt:lpstr>
      <vt:lpstr>Создание военных блоков</vt:lpstr>
      <vt:lpstr>Пацифистское движение</vt:lpstr>
      <vt:lpstr>II Интернационал против войн и политики гонки вооружений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отношения: дипломатия или войны?</dc:title>
  <dc:creator>User</dc:creator>
  <cp:lastModifiedBy>User</cp:lastModifiedBy>
  <cp:revision>11</cp:revision>
  <dcterms:created xsi:type="dcterms:W3CDTF">2013-12-19T15:17:54Z</dcterms:created>
  <dcterms:modified xsi:type="dcterms:W3CDTF">2013-12-19T16:58:29Z</dcterms:modified>
</cp:coreProperties>
</file>