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62" r:id="rId2"/>
    <p:sldId id="256" r:id="rId3"/>
    <p:sldId id="260" r:id="rId4"/>
    <p:sldId id="257" r:id="rId5"/>
    <p:sldId id="268" r:id="rId6"/>
    <p:sldId id="258" r:id="rId7"/>
    <p:sldId id="269" r:id="rId8"/>
    <p:sldId id="263" r:id="rId9"/>
    <p:sldId id="270" r:id="rId10"/>
    <p:sldId id="264" r:id="rId11"/>
    <p:sldId id="271" r:id="rId12"/>
    <p:sldId id="272" r:id="rId13"/>
    <p:sldId id="273" r:id="rId14"/>
    <p:sldId id="266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01" autoAdjust="0"/>
    <p:restoredTop sz="95402" autoAdjust="0"/>
  </p:normalViewPr>
  <p:slideViewPr>
    <p:cSldViewPr>
      <p:cViewPr>
        <p:scale>
          <a:sx n="100" d="100"/>
          <a:sy n="100" d="100"/>
        </p:scale>
        <p:origin x="-194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A7A27-C075-4AA9-988D-0CB4FDB4322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7FE27-6087-4BC0-9BF9-B943E2194F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7FE27-6087-4BC0-9BF9-B943E2194F2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7FE27-6087-4BC0-9BF9-B943E2194F2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ok.com.u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60" name="Picture 4" descr="http://pixabay.com/static/uploads/photo/2014/05/22/11/06/south-tyrol-350698_6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500166" y="571480"/>
            <a:ext cx="564360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Кроссворд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285992"/>
            <a:ext cx="814393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«ВЕРШИНЫ МИРА»</a:t>
            </a:r>
            <a:endParaRPr lang="ru-RU" sz="8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4310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память с посл. доступом 76">
            <a:hlinkClick r:id="rId3" action="ppaction://hlinksldjump"/>
          </p:cNvPr>
          <p:cNvSpPr/>
          <p:nvPr/>
        </p:nvSpPr>
        <p:spPr>
          <a:xfrm>
            <a:off x="7358082" y="714356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5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л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память с посл. доступом 76"/>
          <p:cNvSpPr/>
          <p:nvPr/>
        </p:nvSpPr>
        <p:spPr>
          <a:xfrm>
            <a:off x="7358082" y="714356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5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с двумя скругленными противолежащими углами 62"/>
          <p:cNvSpPr/>
          <p:nvPr/>
        </p:nvSpPr>
        <p:spPr>
          <a:xfrm>
            <a:off x="6072198" y="2500306"/>
            <a:ext cx="2928958" cy="2286016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i="1" dirty="0" smtClean="0">
                <a:solidFill>
                  <a:schemeClr val="tx1"/>
                </a:solidFill>
              </a:rPr>
              <a:t>Южный отрог Уральских гор.</a:t>
            </a:r>
            <a:endParaRPr lang="ru-RU" sz="2300" b="1" i="1" dirty="0">
              <a:solidFill>
                <a:schemeClr val="tx1"/>
              </a:solidFill>
            </a:endParaRPr>
          </a:p>
        </p:txBody>
      </p:sp>
      <p:sp>
        <p:nvSpPr>
          <p:cNvPr id="64" name="Содержимое 2"/>
          <p:cNvSpPr txBox="1">
            <a:spLocks/>
          </p:cNvSpPr>
          <p:nvPr/>
        </p:nvSpPr>
        <p:spPr>
          <a:xfrm>
            <a:off x="3643306" y="0"/>
            <a:ext cx="642942" cy="5357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у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г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д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ж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р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л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Стрелка вправо с вырезом 61"/>
          <p:cNvSpPr/>
          <p:nvPr/>
        </p:nvSpPr>
        <p:spPr>
          <a:xfrm>
            <a:off x="7429520" y="5715016"/>
            <a:ext cx="978408" cy="84182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Блок-схема: память с посл. доступом 74"/>
          <p:cNvSpPr/>
          <p:nvPr/>
        </p:nvSpPr>
        <p:spPr>
          <a:xfrm>
            <a:off x="7072330" y="714356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6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Содержимое 2"/>
          <p:cNvSpPr txBox="1">
            <a:spLocks/>
          </p:cNvSpPr>
          <p:nvPr/>
        </p:nvSpPr>
        <p:spPr>
          <a:xfrm>
            <a:off x="3571868" y="0"/>
            <a:ext cx="714380" cy="5357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у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г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д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ж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р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43306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43306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Блок-схема: память с посл. доступом 74"/>
          <p:cNvSpPr/>
          <p:nvPr/>
        </p:nvSpPr>
        <p:spPr>
          <a:xfrm>
            <a:off x="7072330" y="714356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6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с двумя скругленными противолежащими углами 62"/>
          <p:cNvSpPr/>
          <p:nvPr/>
        </p:nvSpPr>
        <p:spPr>
          <a:xfrm>
            <a:off x="5786446" y="2571744"/>
            <a:ext cx="2928958" cy="207170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Вершина Аппалачи.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64" name="Содержимое 2"/>
          <p:cNvSpPr txBox="1">
            <a:spLocks/>
          </p:cNvSpPr>
          <p:nvPr/>
        </p:nvSpPr>
        <p:spPr>
          <a:xfrm>
            <a:off x="4286248" y="0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ч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л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л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Содержимое 2"/>
          <p:cNvSpPr txBox="1">
            <a:spLocks/>
          </p:cNvSpPr>
          <p:nvPr/>
        </p:nvSpPr>
        <p:spPr>
          <a:xfrm>
            <a:off x="3643306" y="0"/>
            <a:ext cx="642942" cy="5357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у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г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д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ж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р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Стрелка вправо с вырезом 69"/>
          <p:cNvSpPr/>
          <p:nvPr/>
        </p:nvSpPr>
        <p:spPr>
          <a:xfrm>
            <a:off x="6929454" y="5357826"/>
            <a:ext cx="978408" cy="984698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43306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43306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Блок-схема: память с посл. доступом 77">
            <a:hlinkClick r:id="rId4" action="ppaction://hlinksldjump"/>
          </p:cNvPr>
          <p:cNvSpPr/>
          <p:nvPr/>
        </p:nvSpPr>
        <p:spPr>
          <a:xfrm>
            <a:off x="6929454" y="785794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7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л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Содержимое 2"/>
          <p:cNvSpPr txBox="1">
            <a:spLocks/>
          </p:cNvSpPr>
          <p:nvPr/>
        </p:nvSpPr>
        <p:spPr>
          <a:xfrm>
            <a:off x="3643306" y="0"/>
            <a:ext cx="642942" cy="5357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у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г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д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ж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р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4286248" y="0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ч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л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43306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43306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Блок-схема: память с посл. доступом 77"/>
          <p:cNvSpPr/>
          <p:nvPr/>
        </p:nvSpPr>
        <p:spPr>
          <a:xfrm>
            <a:off x="6929454" y="785794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7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с двумя скругленными противолежащими углами 62"/>
          <p:cNvSpPr/>
          <p:nvPr/>
        </p:nvSpPr>
        <p:spPr>
          <a:xfrm>
            <a:off x="5786446" y="2643182"/>
            <a:ext cx="2928958" cy="207170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Высочайшая вершина страны , столицей которой является Канберра.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4" name="Содержимое 2"/>
          <p:cNvSpPr txBox="1">
            <a:spLocks/>
          </p:cNvSpPr>
          <p:nvPr/>
        </p:nvSpPr>
        <p:spPr>
          <a:xfrm>
            <a:off x="5000628" y="571480"/>
            <a:ext cx="714380" cy="44291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с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ц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err="1" smtClean="0"/>
              <a:t>ю</a:t>
            </a: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ш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к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2857488" y="1643050"/>
            <a:ext cx="614338" cy="471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л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400" b="1" dirty="0" smtClean="0"/>
              <a:t>а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Содержимое 2"/>
          <p:cNvSpPr txBox="1">
            <a:spLocks/>
          </p:cNvSpPr>
          <p:nvPr/>
        </p:nvSpPr>
        <p:spPr>
          <a:xfrm>
            <a:off x="3643306" y="0"/>
            <a:ext cx="642942" cy="5357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у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г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д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ж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р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4286248" y="0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ч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л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Стрелка вправо с вырезом 68"/>
          <p:cNvSpPr/>
          <p:nvPr/>
        </p:nvSpPr>
        <p:spPr>
          <a:xfrm>
            <a:off x="7215206" y="5715016"/>
            <a:ext cx="978408" cy="770384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www.look.com.ua/pic/201209/1280x960/look.com.ua-1487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928794" y="1428736"/>
            <a:ext cx="525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Молодец !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42910" y="285728"/>
            <a:ext cx="7858148" cy="6143657"/>
          </a:xfrm>
          <a:prstGeom prst="round2Diag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В презентации использованы </a:t>
            </a:r>
            <a:endParaRPr lang="ru-RU" sz="2800" dirty="0" smtClean="0"/>
          </a:p>
          <a:p>
            <a:pPr algn="ctr">
              <a:defRPr/>
            </a:pPr>
            <a:r>
              <a:rPr lang="ru-RU" sz="2800" dirty="0" smtClean="0"/>
              <a:t>Фон</a:t>
            </a:r>
            <a:r>
              <a:rPr lang="ru-RU" sz="2800" dirty="0" smtClean="0">
                <a:solidFill>
                  <a:schemeClr val="tx1"/>
                </a:solidFill>
              </a:rPr>
              <a:t> -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www.look.com.ua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800" dirty="0" smtClean="0"/>
          </a:p>
          <a:p>
            <a:pPr algn="ctr">
              <a:defRPr/>
            </a:pPr>
            <a:r>
              <a:rPr lang="ru-RU" sz="2800" dirty="0" smtClean="0"/>
              <a:t>Описание гор-  https://ru.wikipedia.org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0" name="Группа 59"/>
          <p:cNvGrpSpPr/>
          <p:nvPr/>
        </p:nvGrpSpPr>
        <p:grpSpPr>
          <a:xfrm>
            <a:off x="642910" y="1071546"/>
            <a:ext cx="642942" cy="2786082"/>
            <a:chOff x="642910" y="1071546"/>
            <a:chExt cx="642942" cy="278608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642910" y="1643050"/>
              <a:ext cx="642942" cy="50006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42910" y="2214554"/>
              <a:ext cx="642942" cy="50006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42910" y="1071546"/>
              <a:ext cx="642942" cy="50006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42910" y="2786058"/>
              <a:ext cx="642942" cy="50006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42910" y="3357562"/>
              <a:ext cx="642942" cy="50006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1357290" y="2786058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57290" y="1071546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57290" y="5643578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57290" y="5072074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57290" y="4500570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57290" y="3929066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357290" y="3357562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357290" y="1643050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357290" y="2214554"/>
            <a:ext cx="655801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7200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4310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400050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142984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142984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Блок-схема: память с посл. доступом 71"/>
          <p:cNvSpPr/>
          <p:nvPr/>
        </p:nvSpPr>
        <p:spPr>
          <a:xfrm>
            <a:off x="6643702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hlinkClick r:id="rId2" action="ppaction://hlinksldjump"/>
              </a:rPr>
              <a:t>1</a:t>
            </a:r>
            <a:endParaRPr lang="ru-RU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1571636" cy="35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Вопрос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с двумя скругленными противолежащими углами 61"/>
          <p:cNvSpPr/>
          <p:nvPr/>
        </p:nvSpPr>
        <p:spPr>
          <a:xfrm>
            <a:off x="5857884" y="3214686"/>
            <a:ext cx="3000396" cy="271464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Горная система, имеющая толкования как «крыша мира», «подножие смерти», «нога птицы», «подножие Митры» (бога Солнца).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Блок-схема: память с посл. доступом 71"/>
          <p:cNvSpPr/>
          <p:nvPr/>
        </p:nvSpPr>
        <p:spPr>
          <a:xfrm>
            <a:off x="6643702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hlinkClick r:id="rId3" action="ppaction://hlinksldjump"/>
              </a:rPr>
              <a:t>1</a:t>
            </a:r>
            <a:endParaRPr lang="ru-RU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Вопрос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с двумя скругленными противолежащими углами 61"/>
          <p:cNvSpPr/>
          <p:nvPr/>
        </p:nvSpPr>
        <p:spPr>
          <a:xfrm>
            <a:off x="5786446" y="2643182"/>
            <a:ext cx="3000396" cy="271464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Горная система, имеющая толкования как «крыша мира», «подножие смерти», «нога птицы», «подножие Митры» (бога Солнца).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3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4" name="Стрелка вправо с вырезом 63">
            <a:hlinkClick r:id="rId4" action="ppaction://hlinksldjump"/>
          </p:cNvPr>
          <p:cNvSpPr/>
          <p:nvPr/>
        </p:nvSpPr>
        <p:spPr>
          <a:xfrm>
            <a:off x="7500958" y="5715016"/>
            <a:ext cx="978408" cy="913260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62" grpId="0" animBg="1"/>
      <p:bldP spid="63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Блок-схема: память с посл. доступом 73">
            <a:hlinkClick r:id="rId3" action="ppaction://hlinksldjump"/>
          </p:cNvPr>
          <p:cNvSpPr/>
          <p:nvPr/>
        </p:nvSpPr>
        <p:spPr>
          <a:xfrm>
            <a:off x="7215206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hlinkClick r:id="rId3" action="ppaction://hlinksldjump"/>
              </a:rPr>
              <a:t>2</a:t>
            </a:r>
            <a:endParaRPr lang="ru-RU" sz="2000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714488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Блок-схема: память с посл. доступом 73"/>
          <p:cNvSpPr/>
          <p:nvPr/>
        </p:nvSpPr>
        <p:spPr>
          <a:xfrm>
            <a:off x="7215206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hlinkClick r:id="rId3" action="ppaction://hlinksldjump"/>
              </a:rPr>
              <a:t>2</a:t>
            </a:r>
            <a:endParaRPr lang="ru-RU" sz="2000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с двумя скругленными противолежащими углами 61"/>
          <p:cNvSpPr/>
          <p:nvPr/>
        </p:nvSpPr>
        <p:spPr>
          <a:xfrm>
            <a:off x="6000760" y="2571744"/>
            <a:ext cx="2928958" cy="235745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Гора, расположенная в Аргентине, на языке кечуа означает «Каменный страж»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71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73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err="1" smtClean="0"/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Стрелка вправо с вырезом 59">
            <a:hlinkClick r:id="rId4" action="ppaction://hlinksldjump"/>
          </p:cNvPr>
          <p:cNvSpPr/>
          <p:nvPr/>
        </p:nvSpPr>
        <p:spPr>
          <a:xfrm>
            <a:off x="7500958" y="5715016"/>
            <a:ext cx="978408" cy="913260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0006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1" grpId="0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4310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Блок-схема: память с посл. доступом 75">
            <a:hlinkClick r:id="rId3" action="ppaction://hlinksldjump"/>
          </p:cNvPr>
          <p:cNvSpPr/>
          <p:nvPr/>
        </p:nvSpPr>
        <p:spPr>
          <a:xfrm>
            <a:off x="7786710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3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Блок-схема: память с посл. доступом 75">
            <a:hlinkClick r:id="rId3" action="ppaction://hlinksldjump"/>
          </p:cNvPr>
          <p:cNvSpPr/>
          <p:nvPr/>
        </p:nvSpPr>
        <p:spPr>
          <a:xfrm>
            <a:off x="7786710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3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с двумя скругленными противолежащими углами 61"/>
          <p:cNvSpPr/>
          <p:nvPr/>
        </p:nvSpPr>
        <p:spPr>
          <a:xfrm>
            <a:off x="5929322" y="2500306"/>
            <a:ext cx="2928958" cy="207170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Самая высокая точка этих гор расположена в Марокко.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2214546" y="1000108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1" name="Стрелка вправо с вырезом 60">
            <a:hlinkClick r:id="rId3" action="ppaction://hlinksldjump"/>
          </p:cNvPr>
          <p:cNvSpPr/>
          <p:nvPr/>
        </p:nvSpPr>
        <p:spPr>
          <a:xfrm>
            <a:off x="7572396" y="5429264"/>
            <a:ext cx="978408" cy="84182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6" grpId="0"/>
      <p:bldP spid="6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3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14546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7207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929066"/>
            <a:ext cx="642942" cy="500066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Блок-схема: память с посл. доступом 78">
            <a:hlinkClick r:id="rId2" action="ppaction://hlinksldjump"/>
          </p:cNvPr>
          <p:cNvSpPr/>
          <p:nvPr/>
        </p:nvSpPr>
        <p:spPr>
          <a:xfrm>
            <a:off x="8358214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4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642910" y="1071546"/>
            <a:ext cx="757214" cy="3114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а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>
                <a:solidFill>
                  <a:srgbClr val="FF0000"/>
                </a:solidFill>
              </a:rPr>
              <a:t>м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000" b="1" dirty="0" smtClean="0"/>
              <a:t>и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9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look.com.ua/pic/201209/1280x960/look.com.ua-14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83" y="0"/>
            <a:ext cx="9239313" cy="6929462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4287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0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0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310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72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28728" y="571501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514351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7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7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72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287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48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7186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7186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62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6248" y="221455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7186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5748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4310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4310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86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57186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57186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43306" y="0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643306" y="571480"/>
            <a:ext cx="571504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643306" y="1071546"/>
            <a:ext cx="571504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857488" y="500063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857488" y="442913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57488" y="3857628"/>
            <a:ext cx="642942" cy="500066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857488" y="3357562"/>
            <a:ext cx="642942" cy="500066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00062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00628" y="171448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1142984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000628" y="57148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286248" y="2786058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286248" y="571480"/>
            <a:ext cx="642942" cy="4286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286248" y="107154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164305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48" y="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000628" y="3357562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628" y="3929066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000628" y="4500570"/>
            <a:ext cx="64294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Блок-схема: память с посл. доступом 78"/>
          <p:cNvSpPr/>
          <p:nvPr/>
        </p:nvSpPr>
        <p:spPr>
          <a:xfrm>
            <a:off x="8358214" y="642918"/>
            <a:ext cx="500066" cy="500066"/>
          </a:xfrm>
          <a:prstGeom prst="flowChartMagnetic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4</a:t>
            </a:r>
            <a:endParaRPr lang="ru-RU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500826" y="71414"/>
            <a:ext cx="2500330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с двумя скругленными противолежащими углами 62"/>
          <p:cNvSpPr/>
          <p:nvPr/>
        </p:nvSpPr>
        <p:spPr>
          <a:xfrm>
            <a:off x="5857884" y="2928934"/>
            <a:ext cx="2928958" cy="207170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Первой женщиной, достигшей этой вершины, стала Мария </a:t>
            </a:r>
            <a:r>
              <a:rPr lang="ru-RU" b="1" i="1" dirty="0" err="1" smtClean="0">
                <a:solidFill>
                  <a:schemeClr val="tx1"/>
                </a:solidFill>
              </a:rPr>
              <a:t>Парадис</a:t>
            </a:r>
            <a:r>
              <a:rPr lang="ru-RU" b="1" i="1" dirty="0" smtClean="0">
                <a:solidFill>
                  <a:schemeClr val="tx1"/>
                </a:solidFill>
              </a:rPr>
              <a:t>, расположена  она на границе Франции и Италии. 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6" name="Содержимое 2"/>
          <p:cNvSpPr txBox="1">
            <a:spLocks/>
          </p:cNvSpPr>
          <p:nvPr/>
        </p:nvSpPr>
        <p:spPr>
          <a:xfrm>
            <a:off x="2857488" y="1714488"/>
            <a:ext cx="614338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нб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Содержимое 2"/>
          <p:cNvSpPr txBox="1">
            <a:spLocks/>
          </p:cNvSpPr>
          <p:nvPr/>
        </p:nvSpPr>
        <p:spPr>
          <a:xfrm>
            <a:off x="642910" y="1071546"/>
            <a:ext cx="714380" cy="3071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м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Содержимое 2"/>
          <p:cNvSpPr txBox="1">
            <a:spLocks/>
          </p:cNvSpPr>
          <p:nvPr/>
        </p:nvSpPr>
        <p:spPr>
          <a:xfrm>
            <a:off x="1500166" y="1000108"/>
            <a:ext cx="500066" cy="4572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к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г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</p:txBody>
      </p:sp>
      <p:sp>
        <p:nvSpPr>
          <p:cNvPr id="69" name="Содержимое 2"/>
          <p:cNvSpPr txBox="1">
            <a:spLocks/>
          </p:cNvSpPr>
          <p:nvPr/>
        </p:nvSpPr>
        <p:spPr>
          <a:xfrm>
            <a:off x="2214546" y="1071546"/>
            <a:ext cx="614338" cy="34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/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</a:p>
        </p:txBody>
      </p:sp>
      <p:sp>
        <p:nvSpPr>
          <p:cNvPr id="61" name="Стрелка вправо с вырезом 60">
            <a:hlinkClick r:id="rId4" action="ppaction://hlinksldjump"/>
          </p:cNvPr>
          <p:cNvSpPr/>
          <p:nvPr/>
        </p:nvSpPr>
        <p:spPr>
          <a:xfrm>
            <a:off x="7429520" y="5715016"/>
            <a:ext cx="978408" cy="770384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1" grpId="2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1584</TotalTime>
  <Words>555</Words>
  <PresentationFormat>Экран (4:3)</PresentationFormat>
  <Paragraphs>449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Жанаргуль</dc:creator>
  <cp:lastModifiedBy>Жанаргуль</cp:lastModifiedBy>
  <cp:revision>135</cp:revision>
  <dcterms:created xsi:type="dcterms:W3CDTF">2014-10-17T14:38:36Z</dcterms:created>
  <dcterms:modified xsi:type="dcterms:W3CDTF">2015-01-10T10:24:48Z</dcterms:modified>
</cp:coreProperties>
</file>