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65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71" r:id="rId12"/>
    <p:sldId id="267" r:id="rId13"/>
    <p:sldId id="268" r:id="rId14"/>
    <p:sldId id="264" r:id="rId15"/>
    <p:sldId id="273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CA760-F0E7-43AD-9B35-6418B2EEEB7C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598B-C5BB-4C1D-8CC5-7055D8C9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0F0D60-8014-444E-A020-0F1134FB77C4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EC56E0-0C05-4159-9D70-454E69590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3%D1%8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u.wikipedia.org/wiki/%D0%A8%D0%B0%D1%80_(%D1%81%D1%82%D0%B5%D1%80%D0%B5%D0%BE%D0%BC%D0%B5%D1%82%D1%80%D0%B8%D1%8F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vio.uchim.info/Vio_30/cd_site/articles/art_3_5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6%D0%B8%D0%BB%D0%B8%D0%BD%D0%B4%D1%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429000"/>
            <a:ext cx="7772400" cy="1143008"/>
          </a:xfrm>
        </p:spPr>
        <p:txBody>
          <a:bodyPr/>
          <a:lstStyle/>
          <a:p>
            <a:r>
              <a:rPr lang="ru-RU" dirty="0" smtClean="0"/>
              <a:t>Круглые тела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643446"/>
            <a:ext cx="7772400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Презентация к уроку математики в 6 классе</a:t>
            </a:r>
          </a:p>
          <a:p>
            <a:r>
              <a:rPr lang="ru-RU" dirty="0" smtClean="0"/>
              <a:t>Выполнила Тремасова Тамара Николаевна</a:t>
            </a:r>
          </a:p>
          <a:p>
            <a:r>
              <a:rPr lang="ru-RU" dirty="0" smtClean="0"/>
              <a:t>МОУ «СОШп.Горный Краснопартизанского района Саратовской области»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1285852" y="1071546"/>
            <a:ext cx="1143008" cy="17876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42"/>
            <a:ext cx="2094543" cy="2428892"/>
          </a:xfrm>
          <a:prstGeom prst="rect">
            <a:avLst/>
          </a:prstGeom>
          <a:noFill/>
        </p:spPr>
      </p:pic>
      <p:pic>
        <p:nvPicPr>
          <p:cNvPr id="6" name="Рисунок 5" descr="http://im2-tub-ru.yandex.net/i?id=20962482-2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71546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Сечения </a:t>
            </a:r>
            <a:r>
              <a:rPr lang="ru-RU" sz="2400" dirty="0" err="1" smtClean="0">
                <a:solidFill>
                  <a:schemeClr val="tx1"/>
                </a:solidFill>
              </a:rPr>
              <a:t>конуса-треугольник,круг,эллипс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183880" cy="4187952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" name="Рисунок 3" descr="http://vio.uchim.info/Vio_30/cd_site/articles/art_3_5_clip_image0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25" y="2386012"/>
            <a:ext cx="4095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3286116" y="171448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607719" y="1678769"/>
            <a:ext cx="150019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179355" y="1821645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onyc_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4267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tooltip="Конус"/>
              </a:rPr>
              <a:t>Конус</a:t>
            </a:r>
            <a:r>
              <a:rPr lang="ru-RU" dirty="0" smtClean="0"/>
              <a:t> — образован прямоугольным треугольником, вращающимся вокруг одного из катетов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naykris.com/lessons/img/ngshar/18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14356"/>
            <a:ext cx="2904339" cy="306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Галина\Desktop\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85794"/>
            <a:ext cx="2714644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2171700" cy="2667000"/>
          </a:xfrm>
          <a:prstGeom prst="rect">
            <a:avLst/>
          </a:prstGeom>
          <a:noFill/>
        </p:spPr>
      </p:pic>
      <p:pic>
        <p:nvPicPr>
          <p:cNvPr id="3074" name="Picture 2" descr="http://tvsh2004.narod.ru/gm/sh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714752"/>
            <a:ext cx="1928826" cy="178595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428728" y="4286256"/>
            <a:ext cx="114300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9025804" flipV="1">
            <a:off x="1331610" y="4401339"/>
            <a:ext cx="117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диаметр</a:t>
            </a:r>
            <a:endParaRPr lang="ru-RU" sz="1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14810" y="4572008"/>
            <a:ext cx="4471990" cy="128588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У шара, как у круга, есть центр, радиус, диаметр.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Сфера-поверхность шара(как оболочка мяча, корка апельсина)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://www.aparus.ru/UserFiles/Image/birch_trees/zor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238" y="1099958"/>
            <a:ext cx="8183562" cy="30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1472" y="428604"/>
            <a:ext cx="8183880" cy="1357322"/>
          </a:xfrm>
        </p:spPr>
        <p:txBody>
          <a:bodyPr>
            <a:normAutofit/>
          </a:bodyPr>
          <a:lstStyle/>
          <a:p>
            <a:r>
              <a:rPr lang="ru-RU" sz="3200" b="0" i="1" dirty="0" smtClean="0">
                <a:solidFill>
                  <a:schemeClr val="tx1"/>
                </a:solidFill>
              </a:rPr>
              <a:t>При сечении шара плоскостью получается только круг.</a:t>
            </a:r>
            <a:endParaRPr lang="ru-RU" sz="3200" b="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ww.msun.ru/Vector/Astr/Upraga/Upr4_2_3.files/image01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2643182"/>
            <a:ext cx="35528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hlinkClick r:id="rId2"/>
              </a:rPr>
              <a:t>Шар</a:t>
            </a:r>
            <a:r>
              <a:rPr lang="ru-RU" sz="2400" i="1" dirty="0" smtClean="0">
                <a:solidFill>
                  <a:schemeClr val="tx1"/>
                </a:solidFill>
              </a:rPr>
              <a:t> — образован полукругом, вращающимся вокруг диаметра разреза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142984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183880" cy="1285884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8183880" cy="418795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Литература </a:t>
            </a:r>
            <a:r>
              <a:rPr lang="en-US" b="1" dirty="0" smtClean="0"/>
              <a:t> </a:t>
            </a:r>
            <a:r>
              <a:rPr lang="ru-RU" b="1" dirty="0" smtClean="0"/>
              <a:t>и интернет ресурсы</a:t>
            </a:r>
            <a:endParaRPr lang="ru-RU" dirty="0" smtClean="0"/>
          </a:p>
          <a:p>
            <a:r>
              <a:rPr lang="ru-RU" dirty="0" smtClean="0"/>
              <a:t>Математика: Учеб. для 5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 /Г.В. Дорофеев, С.Б. Суворова, Е.А. </a:t>
            </a:r>
            <a:r>
              <a:rPr lang="ru-RU" dirty="0" err="1" smtClean="0"/>
              <a:t>Бунимович</a:t>
            </a:r>
            <a:r>
              <a:rPr lang="ru-RU" dirty="0" smtClean="0"/>
              <a:t> и др.; Под ред. Г.В. Дорофеева, И.Ф. </a:t>
            </a:r>
            <a:r>
              <a:rPr lang="ru-RU" dirty="0" err="1" smtClean="0"/>
              <a:t>Шарыгина</a:t>
            </a:r>
            <a:r>
              <a:rPr lang="ru-RU" dirty="0" smtClean="0"/>
              <a:t>. – 2-е изд., </a:t>
            </a:r>
            <a:r>
              <a:rPr lang="ru-RU" dirty="0" err="1" smtClean="0"/>
              <a:t>дораб</a:t>
            </a:r>
            <a:r>
              <a:rPr lang="ru-RU" dirty="0" smtClean="0"/>
              <a:t>. – М.: Просвещение, 2010. – 288 с.: ил. </a:t>
            </a:r>
          </a:p>
          <a:p>
            <a:r>
              <a:rPr lang="ru-RU" dirty="0" smtClean="0"/>
              <a:t>Математика: Учеб. для 6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 / Н.Я. </a:t>
            </a:r>
            <a:r>
              <a:rPr lang="ru-RU" dirty="0" err="1" smtClean="0"/>
              <a:t>Виленкин</a:t>
            </a:r>
            <a:r>
              <a:rPr lang="ru-RU" dirty="0" smtClean="0"/>
              <a:t>, В.И. Жохов, А.С. Чесноков, С.И. </a:t>
            </a:r>
            <a:r>
              <a:rPr lang="ru-RU" dirty="0" err="1" smtClean="0"/>
              <a:t>Шварцбурд</a:t>
            </a:r>
            <a:r>
              <a:rPr lang="ru-RU" dirty="0" smtClean="0"/>
              <a:t>. – 6-е изд. – М.: Мнемозина, 2000. – 304 с.: ил. </a:t>
            </a:r>
          </a:p>
          <a:p>
            <a:r>
              <a:rPr lang="ru-RU" dirty="0" smtClean="0"/>
              <a:t>Первые шаги в геометрии. </a:t>
            </a:r>
          </a:p>
          <a:p>
            <a:r>
              <a:rPr lang="ru-RU" dirty="0" err="1" smtClean="0"/>
              <a:t>Шарыгин</a:t>
            </a:r>
            <a:r>
              <a:rPr lang="ru-RU" dirty="0" smtClean="0"/>
              <a:t> И.Ф., </a:t>
            </a:r>
            <a:r>
              <a:rPr lang="ru-RU" dirty="0" err="1" smtClean="0"/>
              <a:t>Ерганжиева</a:t>
            </a:r>
            <a:r>
              <a:rPr lang="ru-RU" dirty="0" smtClean="0"/>
              <a:t> Л.Н. Наглядная геометрия. 5 – 6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общеобразовательных учебных заведений. – 3-е изд., стереотип. – М.: Дрофа, 2000. – 192 с.: ил.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http://uztest.ru/abstracts/?idabstract=970</a:t>
            </a:r>
          </a:p>
          <a:p>
            <a:pPr>
              <a:buNone/>
            </a:pPr>
            <a:r>
              <a:rPr lang="en-US" dirty="0" smtClean="0"/>
              <a:t>472</a:t>
            </a:r>
          </a:p>
          <a:p>
            <a:pPr>
              <a:buNone/>
            </a:pPr>
            <a:r>
              <a:rPr lang="en-US" b="1" dirty="0" smtClean="0">
                <a:hlinkClick r:id="rId2"/>
              </a:rPr>
              <a:t>http://vio.uchim.info/Vio_30/cd_site/articles/art_3_5.htm</a:t>
            </a:r>
            <a:endParaRPr lang="en-US" b="1" dirty="0" smtClean="0"/>
          </a:p>
          <a:p>
            <a:pPr>
              <a:buNone/>
            </a:pPr>
            <a:r>
              <a:rPr lang="en-US" i="1" dirty="0" smtClean="0"/>
              <a:t>http://www.uchportal.ru/load/25-1-0-25920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4712022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Цилиндр</a:t>
            </a:r>
            <a:r>
              <a:rPr lang="en-US" dirty="0" smtClean="0"/>
              <a:t>-</a:t>
            </a:r>
            <a:r>
              <a:rPr lang="ru-RU" dirty="0" smtClean="0"/>
              <a:t> в переводе с греческого означает«валик»</a:t>
            </a:r>
            <a:endParaRPr lang="ru-RU" dirty="0"/>
          </a:p>
        </p:txBody>
      </p:sp>
      <p:pic>
        <p:nvPicPr>
          <p:cNvPr id="4" name="Содержимое 3" descr="http://got.kiev.ua/uploads_user/1000/288/426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480"/>
            <a:ext cx="2571768" cy="197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horecaexpert.ro/images/products/1590_big_Lumanare_cilind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4143375" cy="2786082"/>
          </a:xfrm>
          <a:prstGeom prst="rect">
            <a:avLst/>
          </a:prstGeom>
          <a:noFill/>
        </p:spPr>
      </p:pic>
      <p:pic>
        <p:nvPicPr>
          <p:cNvPr id="5" name="Рисунок 4" descr="http://images01.olx.com.ua/ui/20/05/40/1337328399_232710540_3--PAROC-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496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3500462" cy="2606040"/>
          </a:xfrm>
        </p:spPr>
        <p:txBody>
          <a:bodyPr>
            <a:noAutofit/>
          </a:bodyPr>
          <a:lstStyle/>
          <a:p>
            <a:pPr marL="742950" indent="-742950" algn="ctr"/>
            <a:r>
              <a:rPr lang="ru-RU" sz="2400" b="0" dirty="0" smtClean="0">
                <a:solidFill>
                  <a:schemeClr val="tx1"/>
                </a:solidFill>
              </a:rPr>
              <a:t>Поверхность цилиндра состоит из двух </a:t>
            </a:r>
            <a:r>
              <a:rPr lang="ru-RU" sz="2400" b="0" dirty="0" smtClean="0">
                <a:solidFill>
                  <a:srgbClr val="FF0000"/>
                </a:solidFill>
              </a:rPr>
              <a:t>оснований</a:t>
            </a:r>
            <a:r>
              <a:rPr lang="ru-RU" sz="2400" b="0" dirty="0" smtClean="0">
                <a:solidFill>
                  <a:schemeClr val="tx1"/>
                </a:solidFill>
              </a:rPr>
              <a:t> и боковой поверхности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928662" y="857232"/>
            <a:ext cx="2071702" cy="22145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6572264" y="221455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Содержимое 5" descr="&amp;Rcy;&amp;acy;&amp;zcy;&amp;vcy;&amp;iecy;&amp;rcy;&amp;tcy;&amp;kcy;&amp;acy; &amp;bcy;&amp;ocy;&amp;kcy;&amp;ocy;&amp;vcy;&amp;ocy;&amp;jcy; &amp;pcy;&amp;ocy;&amp;vcy;&amp;iecy;&amp;rcy;&amp;khcy;&amp;ncy;&amp;ocy;&amp;scy;&amp;tcy;&amp;icy; &amp;tscy;&amp;icy;&amp;lcy;&amp;icy;&amp;ncy;&amp;dcy;&amp;r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357562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TScy;&amp;icy;&amp;lcy;&amp;icy;&amp;ncy;&amp;dcy;&amp;r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92867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15206" y="450057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развертка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Содержимое 3" descr="http://900igr.net/datas/geometrija/Urok-Objom-tsilindra/0006-006-Sechenija-tsilindr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530225"/>
            <a:ext cx="685804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605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datas/geometrija/Urok-Objom-tsilindra/0008-008-Sechenie-tsilindra-ploskostju-perpendikuljarnoj-k-osi-tsilind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2920" y="500042"/>
            <a:ext cx="818388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Сечения цилиндра наклонной плоскостью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59293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183880" cy="26774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hlinkClick r:id="rId2" tooltip="Цилиндр"/>
              </a:rPr>
              <a:t>Цилиндр</a:t>
            </a:r>
            <a:r>
              <a:rPr lang="ru-RU" dirty="0" smtClean="0">
                <a:solidFill>
                  <a:schemeClr val="tx1"/>
                </a:solidFill>
              </a:rPr>
              <a:t> — образован прямоугольником, вращающимся вокруг одной из сторон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http://im2-tub-ru.yandex.net/i?id=49896150-00-72&amp;n=2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Конус переводится с древнегреческого  как «шишка», «верхушка».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4187825" cy="34020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Рисунок 4" descr="http://im4-tub-ru.yandex.net/i?id=62586728-0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42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20962482-29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42918"/>
            <a:ext cx="15430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105842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В основании конуса лежит круг.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&amp;Rcy;&amp;acy;&amp;zcy;&amp;vcy;&amp;iecy;&amp;rcy;&amp;tcy;&amp;kcy;&amp;acy; &amp;bcy;&amp;ocy;&amp;kcy;&amp;ocy;&amp;vcy;&amp;ocy;&amp;jcy; &amp;pcy;&amp;ocy;&amp;vcy;&amp;iecy;&amp;rcy;&amp;khcy;&amp;ncy;&amp;ocy;&amp;scy;&amp;tcy;&amp;icy; &amp;kcy;&amp;ocy;&amp;ncy;&amp;ucy;&amp;scy;&amp;acy;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00694" y="2786058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Kcy;&amp;ocy;&amp;ncy;&amp;ucy;&amp;s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35004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214819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основание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43042" y="4572008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857356" y="3357562"/>
            <a:ext cx="292895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292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Круглые тела</vt:lpstr>
      <vt:lpstr>Цилиндр- в переводе с греческого означает«валик»</vt:lpstr>
      <vt:lpstr>Поверхность цилиндра состоит из двух оснований и боковой поверхности</vt:lpstr>
      <vt:lpstr>Слайд 4</vt:lpstr>
      <vt:lpstr>Слайд 5</vt:lpstr>
      <vt:lpstr>Сечения цилиндра наклонной плоскостью</vt:lpstr>
      <vt:lpstr>Цилиндр — образован прямоугольником, вращающимся вокруг одной из сторон </vt:lpstr>
      <vt:lpstr>Конус переводится с древнегреческого  как «шишка», «верхушка».</vt:lpstr>
      <vt:lpstr>В основании конуса лежит круг.</vt:lpstr>
      <vt:lpstr>Сечения конуса-треугольник,круг,эллипс.</vt:lpstr>
      <vt:lpstr> </vt:lpstr>
      <vt:lpstr>У шара, как у круга, есть центр, радиус, диаметр.</vt:lpstr>
      <vt:lpstr>Сфера-поверхность шара(как оболочка мяча, корка апельсина)</vt:lpstr>
      <vt:lpstr>При сечении шара плоскостью получается только круг.</vt:lpstr>
      <vt:lpstr>Шар — образован полукругом, вращающимся вокруг диаметра разреза</vt:lpstr>
      <vt:lpstr>Литература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Круглые тела</dc:title>
  <dc:creator>Admin</dc:creator>
  <cp:lastModifiedBy>Admin</cp:lastModifiedBy>
  <cp:revision>38</cp:revision>
  <dcterms:created xsi:type="dcterms:W3CDTF">2012-11-04T14:04:42Z</dcterms:created>
  <dcterms:modified xsi:type="dcterms:W3CDTF">2012-11-05T12:49:01Z</dcterms:modified>
</cp:coreProperties>
</file>