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51A2-FD16-439A-9124-47D81B521C11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431F-91CE-4E0D-9A43-D5A118436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Устные задачи по теме: «Взаимное расположение прямой и окружности».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</a:t>
            </a:r>
          </a:p>
          <a:p>
            <a:r>
              <a:rPr lang="ru-RU" sz="2800" b="1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Геометрия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8 класс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Задача №1</a:t>
            </a:r>
            <a:endParaRPr lang="ru-RU" sz="24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642910" y="857232"/>
            <a:ext cx="4643470" cy="47149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6"/>
          </p:cNvCxnSpPr>
          <p:nvPr/>
        </p:nvCxnSpPr>
        <p:spPr>
          <a:xfrm rot="10800000" flipH="1">
            <a:off x="642910" y="3214686"/>
            <a:ext cx="464347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607455" y="1750207"/>
            <a:ext cx="2000264" cy="12144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6"/>
          </p:cNvCxnSpPr>
          <p:nvPr/>
        </p:nvCxnSpPr>
        <p:spPr>
          <a:xfrm rot="16200000" flipH="1">
            <a:off x="3750463" y="1678769"/>
            <a:ext cx="2000264" cy="107157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86050" y="3214686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000372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3000372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1934" y="714356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9256" y="428604"/>
            <a:ext cx="31057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КС=</a:t>
            </a:r>
            <a:r>
              <a:rPr lang="en-US" sz="3200" dirty="0" smtClean="0"/>
              <a:t>R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Найти: угол АОК.</a:t>
            </a:r>
            <a:endParaRPr lang="ru-RU" sz="3200" dirty="0"/>
          </a:p>
        </p:txBody>
      </p:sp>
      <p:sp>
        <p:nvSpPr>
          <p:cNvPr id="13" name="Дуга 12"/>
          <p:cNvSpPr/>
          <p:nvPr/>
        </p:nvSpPr>
        <p:spPr>
          <a:xfrm rot="16200000">
            <a:off x="2857488" y="2786058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714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</a:t>
            </a:r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785786" y="1214422"/>
            <a:ext cx="4714908" cy="4786346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5"/>
          </p:cNvCxnSpPr>
          <p:nvPr/>
        </p:nvCxnSpPr>
        <p:spPr>
          <a:xfrm rot="16200000" flipH="1">
            <a:off x="1451011" y="1940624"/>
            <a:ext cx="3384458" cy="333394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5"/>
          </p:cNvCxnSpPr>
          <p:nvPr/>
        </p:nvCxnSpPr>
        <p:spPr>
          <a:xfrm rot="5400000" flipH="1" flipV="1">
            <a:off x="3970007" y="3840575"/>
            <a:ext cx="2299452" cy="61904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1"/>
          </p:cNvCxnSpPr>
          <p:nvPr/>
        </p:nvCxnSpPr>
        <p:spPr>
          <a:xfrm rot="16200000" flipH="1">
            <a:off x="2910259" y="481376"/>
            <a:ext cx="1085006" cy="39529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143240" y="3000372"/>
            <a:ext cx="2286016" cy="57150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0100" y="1285860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5143512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0694" y="250030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6050" y="3500438"/>
            <a:ext cx="530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2066" y="214290"/>
            <a:ext cx="36744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 СВ=</a:t>
            </a:r>
            <a:r>
              <a:rPr lang="en-US" sz="3600" dirty="0" smtClean="0"/>
              <a:t>R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R=5</a:t>
            </a:r>
          </a:p>
          <a:p>
            <a:r>
              <a:rPr lang="ru-RU" sz="3600" dirty="0" smtClean="0"/>
              <a:t>Найти: АВ, ВС, АС.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№3</a:t>
            </a:r>
            <a:endParaRPr lang="ru-RU" sz="28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785786" y="785794"/>
            <a:ext cx="4786346" cy="478634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5" idx="7"/>
          </p:cNvCxnSpPr>
          <p:nvPr/>
        </p:nvCxnSpPr>
        <p:spPr>
          <a:xfrm rot="5400000" flipH="1" flipV="1">
            <a:off x="3214677" y="1486739"/>
            <a:ext cx="1656510" cy="165650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</p:cNvCxnSpPr>
          <p:nvPr/>
        </p:nvCxnSpPr>
        <p:spPr>
          <a:xfrm rot="16200000" flipH="1">
            <a:off x="1522449" y="1451020"/>
            <a:ext cx="1656510" cy="172794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1"/>
            <a:endCxn id="5" idx="7"/>
          </p:cNvCxnSpPr>
          <p:nvPr/>
        </p:nvCxnSpPr>
        <p:spPr>
          <a:xfrm rot="5400000" flipH="1" flipV="1">
            <a:off x="3178959" y="-205490"/>
            <a:ext cx="1588" cy="338445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393935" y="2320917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57752" y="1071546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0100" y="1071546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3000372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00364" y="928670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32" y="214290"/>
            <a:ext cx="34095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ВС=8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</a:t>
            </a:r>
            <a:r>
              <a:rPr lang="en-US" sz="3200" dirty="0" smtClean="0"/>
              <a:t>R=5</a:t>
            </a:r>
          </a:p>
          <a:p>
            <a:r>
              <a:rPr lang="ru-RU" sz="3200" dirty="0" smtClean="0"/>
              <a:t>Найти: расстояние</a:t>
            </a:r>
          </a:p>
          <a:p>
            <a:r>
              <a:rPr lang="ru-RU" sz="3200" dirty="0"/>
              <a:t>о</a:t>
            </a:r>
            <a:r>
              <a:rPr lang="ru-RU" sz="3200" dirty="0" smtClean="0"/>
              <a:t>т  точки О до 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рямой  ВС.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Задача№4</a:t>
            </a:r>
            <a:endParaRPr lang="ru-RU" sz="2800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85720" y="642918"/>
            <a:ext cx="5286412" cy="535785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6" idx="6"/>
          </p:cNvCxnSpPr>
          <p:nvPr/>
        </p:nvCxnSpPr>
        <p:spPr>
          <a:xfrm>
            <a:off x="2928926" y="3286124"/>
            <a:ext cx="2643206" cy="3571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28926" y="2143116"/>
            <a:ext cx="1214446" cy="114300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857488" y="3357562"/>
            <a:ext cx="2786082" cy="264320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3"/>
          </p:cNvCxnSpPr>
          <p:nvPr/>
        </p:nvCxnSpPr>
        <p:spPr>
          <a:xfrm rot="5400000">
            <a:off x="1029409" y="3316613"/>
            <a:ext cx="1930006" cy="1869028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00298" y="2786058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43372" y="164305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72132" y="300037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3570" y="592933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С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910" y="492919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D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06476" y="0"/>
            <a:ext cx="52375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en-US" sz="3200" dirty="0" smtClean="0"/>
              <a:t>R=7</a:t>
            </a:r>
            <a:r>
              <a:rPr lang="ru-RU" sz="3200" dirty="0" smtClean="0"/>
              <a:t>,  ОА=4,  ОС=10,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О</a:t>
            </a:r>
            <a:r>
              <a:rPr lang="en-US" sz="3200" dirty="0" smtClean="0"/>
              <a:t>D</a:t>
            </a:r>
            <a:r>
              <a:rPr lang="ru-RU" sz="3200" dirty="0" smtClean="0"/>
              <a:t>=7.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Найти: кратчайшее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расстояние  от т.А, В, С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до окружности.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Гаврилова Н.Ф.</a:t>
            </a:r>
          </a:p>
          <a:p>
            <a:r>
              <a:rPr lang="ru-RU" dirty="0" smtClean="0"/>
              <a:t>Поурочные разработки по геометрии: 8 класс. </a:t>
            </a:r>
            <a:r>
              <a:rPr lang="ru-RU" smtClean="0"/>
              <a:t>М.: ВАЕО, 2004.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Урок№46</dc:title>
  <dc:creator>User</dc:creator>
  <cp:lastModifiedBy>User</cp:lastModifiedBy>
  <cp:revision>13</cp:revision>
  <dcterms:created xsi:type="dcterms:W3CDTF">2011-03-21T13:05:01Z</dcterms:created>
  <dcterms:modified xsi:type="dcterms:W3CDTF">2012-09-10T14:13:46Z</dcterms:modified>
</cp:coreProperties>
</file>