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90" y="-3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C9DDA1-01D2-4E8F-9407-39D086FB3812}" type="datetimeFigureOut">
              <a:rPr lang="ru-RU" smtClean="0"/>
              <a:t>29.10.2013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BB2366-790B-4298-803B-E7A76F6C554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C9DDA1-01D2-4E8F-9407-39D086FB3812}" type="datetimeFigureOut">
              <a:rPr lang="ru-RU" smtClean="0"/>
              <a:t>29.10.2013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BB2366-790B-4298-803B-E7A76F6C554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C9DDA1-01D2-4E8F-9407-39D086FB3812}" type="datetimeFigureOut">
              <a:rPr lang="ru-RU" smtClean="0"/>
              <a:t>29.10.2013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BB2366-790B-4298-803B-E7A76F6C554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C9DDA1-01D2-4E8F-9407-39D086FB3812}" type="datetimeFigureOut">
              <a:rPr lang="ru-RU" smtClean="0"/>
              <a:t>29.10.2013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BB2366-790B-4298-803B-E7A76F6C554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C9DDA1-01D2-4E8F-9407-39D086FB3812}" type="datetimeFigureOut">
              <a:rPr lang="ru-RU" smtClean="0"/>
              <a:t>29.10.2013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BB2366-790B-4298-803B-E7A76F6C554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C9DDA1-01D2-4E8F-9407-39D086FB3812}" type="datetimeFigureOut">
              <a:rPr lang="ru-RU" smtClean="0"/>
              <a:t>29.10.2013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BB2366-790B-4298-803B-E7A76F6C554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C9DDA1-01D2-4E8F-9407-39D086FB3812}" type="datetimeFigureOut">
              <a:rPr lang="ru-RU" smtClean="0"/>
              <a:t>29.10.2013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BB2366-790B-4298-803B-E7A76F6C554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C9DDA1-01D2-4E8F-9407-39D086FB3812}" type="datetimeFigureOut">
              <a:rPr lang="ru-RU" smtClean="0"/>
              <a:t>29.10.2013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BB2366-790B-4298-803B-E7A76F6C554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C9DDA1-01D2-4E8F-9407-39D086FB3812}" type="datetimeFigureOut">
              <a:rPr lang="ru-RU" smtClean="0"/>
              <a:t>29.10.2013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BB2366-790B-4298-803B-E7A76F6C554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C9DDA1-01D2-4E8F-9407-39D086FB3812}" type="datetimeFigureOut">
              <a:rPr lang="ru-RU" smtClean="0"/>
              <a:t>29.10.2013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BB2366-790B-4298-803B-E7A76F6C554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C9DDA1-01D2-4E8F-9407-39D086FB3812}" type="datetimeFigureOut">
              <a:rPr lang="ru-RU" smtClean="0"/>
              <a:t>29.10.2013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BB2366-790B-4298-803B-E7A76F6C554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C9DDA1-01D2-4E8F-9407-39D086FB3812}" type="datetimeFigureOut">
              <a:rPr lang="ru-RU" smtClean="0"/>
              <a:t>29.10.2013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BB2366-790B-4298-803B-E7A76F6C554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1265" name="Рисунок 8" descr="new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692554" y="257990"/>
            <a:ext cx="5940425" cy="6081713"/>
          </a:xfrm>
          <a:prstGeom prst="rect">
            <a:avLst/>
          </a:prstGeom>
          <a:noFill/>
        </p:spPr>
      </p:pic>
      <p:sp>
        <p:nvSpPr>
          <p:cNvPr id="1126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1267" name="Рисунок 1" descr="131399RO-1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24594"/>
          <a:stretch>
            <a:fillRect/>
          </a:stretch>
        </p:blipFill>
        <p:spPr bwMode="auto">
          <a:xfrm rot="19076986" flipH="1">
            <a:off x="1451348" y="2434021"/>
            <a:ext cx="2089150" cy="3095625"/>
          </a:xfrm>
          <a:prstGeom prst="rect">
            <a:avLst/>
          </a:prstGeom>
          <a:noFill/>
        </p:spPr>
      </p:pic>
      <p:sp>
        <p:nvSpPr>
          <p:cNvPr id="11270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1269" name="Рисунок 2" descr="131399RO-1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24594"/>
          <a:stretch>
            <a:fillRect/>
          </a:stretch>
        </p:blipFill>
        <p:spPr bwMode="auto">
          <a:xfrm rot="1872330">
            <a:off x="5931742" y="2345990"/>
            <a:ext cx="2243138" cy="3095625"/>
          </a:xfrm>
          <a:prstGeom prst="rect">
            <a:avLst/>
          </a:prstGeom>
          <a:noFill/>
        </p:spPr>
      </p:pic>
      <p:sp>
        <p:nvSpPr>
          <p:cNvPr id="11272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1271" name="Рисунок 3" descr="131402RO-1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-2199104">
            <a:off x="3405436" y="1202243"/>
            <a:ext cx="2343150" cy="4105275"/>
          </a:xfrm>
          <a:prstGeom prst="rect">
            <a:avLst/>
          </a:prstGeom>
          <a:noFill/>
        </p:spPr>
      </p:pic>
      <p:sp>
        <p:nvSpPr>
          <p:cNvPr id="11274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1273" name="Рисунок 2" descr="131399RO-1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24594"/>
          <a:stretch>
            <a:fillRect/>
          </a:stretch>
        </p:blipFill>
        <p:spPr bwMode="auto">
          <a:xfrm rot="1872330">
            <a:off x="4707605" y="1913940"/>
            <a:ext cx="2243138" cy="3095625"/>
          </a:xfrm>
          <a:prstGeom prst="rect">
            <a:avLst/>
          </a:prstGeom>
          <a:noFill/>
        </p:spPr>
      </p:pic>
      <p:sp>
        <p:nvSpPr>
          <p:cNvPr id="11276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1275" name="Рисунок 3" descr="131402RO-1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2199104" flipH="1">
            <a:off x="3693467" y="1058226"/>
            <a:ext cx="2343150" cy="4105275"/>
          </a:xfrm>
          <a:prstGeom prst="rect">
            <a:avLst/>
          </a:prstGeom>
          <a:noFill/>
        </p:spPr>
      </p:pic>
      <p:sp>
        <p:nvSpPr>
          <p:cNvPr id="11278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1277" name="Рисунок 7" descr="131402RO-1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35112"/>
          <a:stretch>
            <a:fillRect/>
          </a:stretch>
        </p:blipFill>
        <p:spPr bwMode="auto">
          <a:xfrm rot="20293657" flipH="1">
            <a:off x="2390171" y="1392285"/>
            <a:ext cx="2343150" cy="2663825"/>
          </a:xfrm>
          <a:prstGeom prst="rect">
            <a:avLst/>
          </a:prstGeom>
          <a:noFill/>
        </p:spPr>
      </p:pic>
      <p:sp>
        <p:nvSpPr>
          <p:cNvPr id="11280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1279" name="Рисунок 7" descr="131402RO-1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35112"/>
          <a:stretch>
            <a:fillRect/>
          </a:stretch>
        </p:blipFill>
        <p:spPr bwMode="auto">
          <a:xfrm rot="1306343">
            <a:off x="4550411" y="2832445"/>
            <a:ext cx="2343150" cy="2663825"/>
          </a:xfrm>
          <a:prstGeom prst="rect">
            <a:avLst/>
          </a:prstGeom>
          <a:noFill/>
        </p:spPr>
      </p:pic>
      <p:sp>
        <p:nvSpPr>
          <p:cNvPr id="11282" name="Rectangle 1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1281" name="Рисунок 6" descr="131399RO-1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6441" b="51021"/>
          <a:stretch>
            <a:fillRect/>
          </a:stretch>
        </p:blipFill>
        <p:spPr bwMode="auto">
          <a:xfrm rot="478753">
            <a:off x="2963555" y="3133554"/>
            <a:ext cx="2098675" cy="1871663"/>
          </a:xfrm>
          <a:prstGeom prst="rect">
            <a:avLst/>
          </a:prstGeom>
          <a:noFill/>
        </p:spPr>
      </p:pic>
      <p:sp>
        <p:nvSpPr>
          <p:cNvPr id="11283" name="WordArt 19"/>
          <p:cNvSpPr>
            <a:spLocks noChangeArrowheads="1" noChangeShapeType="1" noTextEdit="1"/>
          </p:cNvSpPr>
          <p:nvPr/>
        </p:nvSpPr>
        <p:spPr bwMode="auto">
          <a:xfrm>
            <a:off x="3059832" y="0"/>
            <a:ext cx="3409950" cy="10001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3600" kern="10" spc="0" dirty="0" smtClean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Arial Black"/>
              </a:rPr>
              <a:t>Поздравляю!</a:t>
            </a:r>
            <a:endParaRPr lang="ru-RU" sz="3600" kern="10" spc="0" dirty="0">
              <a:ln w="12700">
                <a:solidFill>
                  <a:srgbClr val="EAEAEA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80000"/>
                  </a:srgbClr>
                </a:outerShdw>
              </a:effectLst>
              <a:latin typeface="Arial Black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2051720" y="5733256"/>
            <a:ext cx="557966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С днем рождения</a:t>
            </a:r>
            <a:endParaRPr lang="ru-RU" sz="54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112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112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000"/>
                            </p:stCondLst>
                            <p:childTnLst>
                              <p:par>
                                <p:cTn id="15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6000"/>
                            </p:stCondLst>
                            <p:childTnLst>
                              <p:par>
                                <p:cTn id="20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000" fill="hold"/>
                                        <p:tgtEl>
                                          <p:spTgt spid="112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000" fill="hold"/>
                                        <p:tgtEl>
                                          <p:spTgt spid="112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8000"/>
                            </p:stCondLst>
                            <p:childTnLst>
                              <p:par>
                                <p:cTn id="25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2000" fill="hold"/>
                                        <p:tgtEl>
                                          <p:spTgt spid="112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2000" fill="hold"/>
                                        <p:tgtEl>
                                          <p:spTgt spid="112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0"/>
                            </p:stCondLst>
                            <p:childTnLst>
                              <p:par>
                                <p:cTn id="30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112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2000" fill="hold"/>
                                        <p:tgtEl>
                                          <p:spTgt spid="112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2000"/>
                            </p:stCondLst>
                            <p:childTnLst>
                              <p:par>
                                <p:cTn id="3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000" fill="hold"/>
                                        <p:tgtEl>
                                          <p:spTgt spid="112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000" fill="hold"/>
                                        <p:tgtEl>
                                          <p:spTgt spid="112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4000"/>
                            </p:stCondLst>
                            <p:childTnLst>
                              <p:par>
                                <p:cTn id="4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12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12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4500"/>
                            </p:stCondLst>
                            <p:childTnLst>
                              <p:par>
                                <p:cTn id="4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2000" fill="hold"/>
                                        <p:tgtEl>
                                          <p:spTgt spid="112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2000" fill="hold"/>
                                        <p:tgtEl>
                                          <p:spTgt spid="112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12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12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"/>
                            </p:stCondLst>
                            <p:childTnLst>
                              <p:par>
                                <p:cTn id="56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2000" fill="hold"/>
                                        <p:tgtEl>
                                          <p:spTgt spid="112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2000" fill="hold"/>
                                        <p:tgtEl>
                                          <p:spTgt spid="112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500"/>
                            </p:stCondLst>
                            <p:childTnLst>
                              <p:par>
                                <p:cTn id="6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3" dur="1000"/>
                                        <p:tgtEl>
                                          <p:spTgt spid="112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500"/>
                            </p:stCondLst>
                            <p:childTnLst>
                              <p:par>
                                <p:cTn id="6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7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8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9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83" grpId="0"/>
      <p:bldP spid="23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5</Words>
  <Application>Microsoft Office PowerPoint</Application>
  <PresentationFormat>Экран (4:3)</PresentationFormat>
  <Paragraphs>2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Тема Office</vt:lpstr>
      <vt:lpstr>Слайд 1</vt:lpstr>
    </vt:vector>
  </TitlesOfParts>
  <Company>ТЭК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apavlenko</dc:creator>
  <cp:lastModifiedBy>apavlenko</cp:lastModifiedBy>
  <cp:revision>2</cp:revision>
  <dcterms:created xsi:type="dcterms:W3CDTF">2013-10-29T02:25:06Z</dcterms:created>
  <dcterms:modified xsi:type="dcterms:W3CDTF">2013-10-29T02:39:31Z</dcterms:modified>
</cp:coreProperties>
</file>