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74" r:id="rId20"/>
    <p:sldId id="275" r:id="rId21"/>
    <p:sldId id="276" r:id="rId22"/>
    <p:sldId id="279" r:id="rId23"/>
    <p:sldId id="280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B9746C-39C8-4848-8839-4290CF1C9AAB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6871FB-E6CA-41A4-849F-CE8A8275D5D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4672" y="1772816"/>
            <a:ext cx="8305800" cy="1143000"/>
          </a:xfrm>
        </p:spPr>
        <p:txBody>
          <a:bodyPr/>
          <a:lstStyle/>
          <a:p>
            <a:r>
              <a:rPr lang="ru-RU" sz="9600" dirty="0" smtClean="0"/>
              <a:t>Смутное время</a:t>
            </a:r>
            <a:endParaRPr lang="ru-RU" sz="96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98974" y="4869160"/>
            <a:ext cx="5074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Россия век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XVII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549" y="926431"/>
            <a:ext cx="3549651" cy="466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92696"/>
            <a:ext cx="8208912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03" y="908720"/>
            <a:ext cx="3710905" cy="494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750" y="381000"/>
            <a:ext cx="42545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685811"/>
            <a:ext cx="4367352" cy="5594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3384376" cy="400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908720"/>
            <a:ext cx="4658816" cy="499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47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41455"/>
            <a:ext cx="7488832" cy="5862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124744"/>
            <a:ext cx="4142025" cy="453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350" y="692696"/>
            <a:ext cx="3797300" cy="532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585992"/>
            <a:ext cx="3894360" cy="5579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735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12977"/>
            <a:ext cx="483635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04663"/>
            <a:ext cx="3259241" cy="425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959920"/>
            <a:ext cx="3900264" cy="448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35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687656"/>
            <a:ext cx="7698431" cy="5427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354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2" y="692696"/>
            <a:ext cx="8532440" cy="540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935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stovkniga.com/assets/images/news/image09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056784" cy="5645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5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282" y="332656"/>
            <a:ext cx="4659982" cy="621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2711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298" y="404664"/>
            <a:ext cx="4515966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2711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96752"/>
            <a:ext cx="3381375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5476" y="332656"/>
            <a:ext cx="386495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04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kotomka.com/moskva/kotomka.com_moscow_2123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424" y="548680"/>
            <a:ext cx="7620000" cy="5705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00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ussian7.ru/wp-content/uploads/2012/03/6668323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88" y="836712"/>
            <a:ext cx="7452828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20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375" y="692696"/>
            <a:ext cx="4222865" cy="540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2656"/>
            <a:ext cx="4392488" cy="546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740915"/>
            <a:ext cx="3528392" cy="564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71723"/>
            <a:ext cx="7800343" cy="490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17646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452" y="1772816"/>
            <a:ext cx="367805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974" y="1412776"/>
            <a:ext cx="3861449" cy="4877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9" y="188640"/>
            <a:ext cx="427587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700087"/>
            <a:ext cx="7620000" cy="545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26227"/>
            <a:ext cx="7200800" cy="553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087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</TotalTime>
  <Words>5</Words>
  <Application>Microsoft Office PowerPoint</Application>
  <PresentationFormat>Экран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 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Zhmovka</dc:creator>
  <cp:lastModifiedBy>Zhmovka</cp:lastModifiedBy>
  <cp:revision>6</cp:revision>
  <dcterms:created xsi:type="dcterms:W3CDTF">2012-12-19T18:17:55Z</dcterms:created>
  <dcterms:modified xsi:type="dcterms:W3CDTF">2013-12-20T16:08:35Z</dcterms:modified>
</cp:coreProperties>
</file>