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7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20.12.2013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94106" y="2967335"/>
            <a:ext cx="73557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3737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Эпоха Просвещения.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3737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62136" y="4237258"/>
            <a:ext cx="731568" cy="1022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92402" y="2438225"/>
            <a:ext cx="551571" cy="62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3529" y="3865343"/>
            <a:ext cx="654564" cy="787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44183" y="2108143"/>
            <a:ext cx="611018" cy="696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57711" y="751831"/>
            <a:ext cx="1031066" cy="1334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70173" y="1945512"/>
            <a:ext cx="785213" cy="10218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6022" y="1917637"/>
            <a:ext cx="939507" cy="1122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43608" y="828685"/>
            <a:ext cx="864485" cy="1054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55776" y="694650"/>
            <a:ext cx="1565812" cy="976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82363" y="939745"/>
            <a:ext cx="1374631" cy="898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0003" y="4787614"/>
            <a:ext cx="1627537" cy="10845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03796" y="4355243"/>
            <a:ext cx="2003376" cy="1502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58799" y="4153838"/>
            <a:ext cx="898195" cy="11895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88614" y="4055760"/>
            <a:ext cx="1050068" cy="13857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6640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rina\Downloads\Просвещение\2006-2-23-travel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14627"/>
            <a:ext cx="3218251" cy="4246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dic.academic.ru/pictures/enc_colier/ph0676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6335" y="1156691"/>
            <a:ext cx="3095625" cy="4000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32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Irina\Downloads\Просвещение\барокко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124743"/>
            <a:ext cx="4536504" cy="2965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lossiantiik.ee/2009/k09-03-19-81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39952" y="2924944"/>
            <a:ext cx="4157976" cy="2864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Irina\Downloads\Просвещение\русс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052736"/>
            <a:ext cx="3071813" cy="40687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ttp://copypast.ru/foto8/4161/10_sumasshedshih_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268760"/>
            <a:ext cx="3512403" cy="44783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5236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Irina\Downloads\Просвещение\59097875_Voltai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5708" y="1196752"/>
            <a:ext cx="3032236" cy="3425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Irina\Downloads\Просвещение\houdon152.g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1747402"/>
            <a:ext cx="3024336" cy="3913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ina\Downloads\Просвещение\5c519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384376" cy="47313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rina\Downloads\Просвещение\Jonathan_swi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3556626" cy="46283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rina\Downloads\Просвещение\ss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389112"/>
            <a:ext cx="2752080" cy="41281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rina\Downloads\Просвещение\барокко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530" y="1268760"/>
            <a:ext cx="7045862" cy="43924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cddc.vt.edu/gutenberg/1/5/5/6/15560/15560-h/images/15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88024" y="1340768"/>
            <a:ext cx="3236316" cy="4305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Irina\Downloads\Просвещение\T33d.jpe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54" y="1052736"/>
            <a:ext cx="3577638" cy="427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ina\Downloads\Просвещение\beethoven-by-horneman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1124744"/>
            <a:ext cx="3528392" cy="40213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Irina\Downloads\Просвещение\86473404_3419483_499pxBeethoven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654920"/>
            <a:ext cx="3391533" cy="40783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Irina\Downloads\Просвещение\классицизм2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851920" y="3180291"/>
            <a:ext cx="4680520" cy="2768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Irina\Downloads\Просвещение\классицизм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4248472" cy="28310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ina\Downloads\Просвещение\адам смит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124744"/>
            <a:ext cx="3672408" cy="44803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44</TotalTime>
  <Words>3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Кутюр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Irina</dc:creator>
  <cp:lastModifiedBy>Zhmovka</cp:lastModifiedBy>
  <cp:revision>8</cp:revision>
  <dcterms:created xsi:type="dcterms:W3CDTF">2012-11-20T20:25:48Z</dcterms:created>
  <dcterms:modified xsi:type="dcterms:W3CDTF">2013-12-20T16:15:32Z</dcterms:modified>
</cp:coreProperties>
</file>